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315" r:id="rId6"/>
    <p:sldId id="316" r:id="rId7"/>
    <p:sldId id="317" r:id="rId8"/>
    <p:sldId id="318" r:id="rId9"/>
    <p:sldId id="319" r:id="rId10"/>
    <p:sldId id="32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B71"/>
    <a:srgbClr val="FEC833"/>
    <a:srgbClr val="182B4C"/>
    <a:srgbClr val="ECDCC6"/>
    <a:srgbClr val="FFB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32E8A2-A016-49A2-AD7D-0292AA663169}" v="6" dt="2023-07-31T15:15:26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63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84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avio Lúcio dos Santos" userId="S::flavio.lucio@professor.faminas.edu.br::4aa370e2-bbf8-4de3-93ab-40e434e892c3" providerId="AD" clId="Web-{BD32E8A2-A016-49A2-AD7D-0292AA663169}"/>
    <pc:docChg chg="modSld">
      <pc:chgData name="Flavio Lúcio dos Santos" userId="S::flavio.lucio@professor.faminas.edu.br::4aa370e2-bbf8-4de3-93ab-40e434e892c3" providerId="AD" clId="Web-{BD32E8A2-A016-49A2-AD7D-0292AA663169}" dt="2023-07-31T15:15:25.221" v="1"/>
      <pc:docMkLst>
        <pc:docMk/>
      </pc:docMkLst>
      <pc:sldChg chg="modSp">
        <pc:chgData name="Flavio Lúcio dos Santos" userId="S::flavio.lucio@professor.faminas.edu.br::4aa370e2-bbf8-4de3-93ab-40e434e892c3" providerId="AD" clId="Web-{BD32E8A2-A016-49A2-AD7D-0292AA663169}" dt="2023-07-31T15:15:25.221" v="1"/>
        <pc:sldMkLst>
          <pc:docMk/>
          <pc:sldMk cId="3481239564" sldId="319"/>
        </pc:sldMkLst>
        <pc:graphicFrameChg chg="mod modGraphic">
          <ac:chgData name="Flavio Lúcio dos Santos" userId="S::flavio.lucio@professor.faminas.edu.br::4aa370e2-bbf8-4de3-93ab-40e434e892c3" providerId="AD" clId="Web-{BD32E8A2-A016-49A2-AD7D-0292AA663169}" dt="2023-07-31T15:15:25.221" v="1"/>
          <ac:graphicFrameMkLst>
            <pc:docMk/>
            <pc:sldMk cId="3481239564" sldId="319"/>
            <ac:graphicFrameMk id="9" creationId="{45E6E8EA-F6B7-D756-0994-094CC455D26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DEA13-B5FB-4BCA-A342-8C71D3693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BCD63-7FDA-4274-A7ED-843BE646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B1A5C-6025-45DB-832A-428DD4DA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F37FF8-3CDE-4D88-8D3B-84DD3410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B24EF-46F2-4E16-A75A-83DE668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C5BB7-CA7B-4CBF-85FB-EC1BC208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511FFB-C58D-4EDC-96A4-1894AF0A3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C15C38-901B-4881-A7AF-02EFAFC9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C44902-C33A-4902-B335-0128D481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AB0789-D030-461F-BD95-3C419F72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97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6259F1-EF13-4A16-BD36-1308D15B0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314B1E-8A42-430B-8F0A-BFB9042E6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70C644-B768-4DDE-B7B3-51BB8379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100D35-C33B-48B5-BEEF-294C5A27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B8615A-0988-4A2D-8C40-48752B09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717A2-EA8E-4C37-8B80-1CF959CC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CEE076-2926-4B10-8948-DDF24E6D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4984-E4E4-4CED-9386-3623ACC7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23DA2E-1BDD-47FE-9594-FA7041F3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71A203-0220-4392-9D9C-0D078478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92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76E28-7AF2-42A3-B145-A0697BEA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C68476-576C-446D-B87A-83B0370A7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86209-1255-4556-AEFD-4800A2F9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AA8849-D073-4AA5-9F5C-1D668AEE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B4864-54A3-41C9-BFCF-B3D1E4CD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44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BB6A8-2300-4391-85D7-B578DDD2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E06E92-6660-4ED0-8FB4-53BE9F96D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AA6C6D-B063-410E-B1A1-CFFEAC66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175463-A0D8-4779-BEF5-4732B90A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F2C942-9784-4E61-A6D0-903C46CE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C5C0C1-4A68-4E41-91BC-AF9F4446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2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5E8C5-881C-4991-A6BF-B260B3D0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9CFDF-4391-4E17-9E2E-6070F6AE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B67017-5187-458E-98A7-F20BADC30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C6DB66-9D5F-4FD0-811C-CB31AEF1A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4FCB020-130B-4A89-A8FD-01A5D1A02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06A4561-514D-4E8C-BC98-0A64CFE5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EA7403-DF09-48D1-83DA-63449D11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7C05E8-3598-4C68-93E1-BFB49BEA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12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362D7-583E-405B-BF71-2864C535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E2592D6-2B55-47D0-9BC1-C3B9A0FD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42558D-F06C-441C-950F-640EF50C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0F79A8-A5DD-47A2-85D7-85C87067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53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8BA4D95-0E27-418D-88E5-5B371FF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1FFF28-B80C-4CBF-917C-83155C7D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E32DB5-3679-4B1A-9F3D-09620A69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1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39600-3CA4-46FA-80D4-DC8B8649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4A78D3-363E-4B96-96FA-915315AD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864EDF-92E7-4BA1-A3BF-8E69E7701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17DBB3-BF81-4BCE-9FEC-E12F970D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C33448-C494-428D-863F-F3EB0010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60B2E5-8DD7-4C31-8E07-64C7A591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00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50D70-0288-42EE-8578-F077D588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4F59A0-E05C-4C38-B1F0-DCF16D827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80BFDE-7F60-4EA2-9340-22ED47516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926E7B-4E47-4C2E-8D92-0FDFD1A3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1AE9A-DF8B-4D04-ABD0-F1782BC3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EE4100-FF27-43DE-8747-3EB1C2A9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07F077-302F-42CA-8025-B7D70BA2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970C20-22C9-4DD4-9698-4AF982CD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881B7-CEB5-4852-A203-26F50F401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F1D4-974C-447C-92F0-45B818F230C8}" type="datetimeFigureOut">
              <a:rPr lang="pt-BR" smtClean="0"/>
              <a:t>31/07/2023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A9CBA0-92B8-4838-9BB4-811E0AC9A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E763A-3DAA-4B2B-8770-5D3CA21C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74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346" y="257119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CIÊNCIAS CONTÁBEIS 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PRIMEIRO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851an1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209207"/>
              </p:ext>
            </p:extLst>
          </p:nvPr>
        </p:nvGraphicFramePr>
        <p:xfrm>
          <a:off x="685800" y="1320800"/>
          <a:ext cx="10820399" cy="4783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Comportamento humano nas organizações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II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Comportamento humano nas organizações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Tatiana Pereira Domingues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Gyseli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Ferreira Nascimento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38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CIÊNCIAS CONTÁBEIS 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TERCEIRO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852AN1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008393"/>
              </p:ext>
            </p:extLst>
          </p:nvPr>
        </p:nvGraphicFramePr>
        <p:xfrm>
          <a:off x="685800" y="1402058"/>
          <a:ext cx="10820399" cy="5082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670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1779670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494626860"/>
                    </a:ext>
                  </a:extLst>
                </a:gridCol>
              </a:tblGrid>
              <a:tr h="339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intermediaria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 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intermediaria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rgbClr val="FFFF00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536069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intermediaria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Ética, sustentabilidade e negócios sociais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intermediaria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Ética, sustentabilidade e negócios sociais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31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CIÊNCIAS CONTÁBEIS 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 err="1">
                <a:solidFill>
                  <a:srgbClr val="2E2B71"/>
                </a:solidFill>
                <a:latin typeface="+mn-lt"/>
              </a:rPr>
              <a:t>quartO</a:t>
            </a: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852bN1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058840"/>
              </p:ext>
            </p:extLst>
          </p:nvPr>
        </p:nvGraphicFramePr>
        <p:xfrm>
          <a:off x="685800" y="1402058"/>
          <a:ext cx="10820399" cy="47714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670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1779670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3174790734"/>
                    </a:ext>
                  </a:extLst>
                </a:gridCol>
              </a:tblGrid>
              <a:tr h="349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intermediaria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Rosália Gonçalves Costa Santos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intermediaria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502080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0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intermediaria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Ética, sustentabilidade e negócios sociais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Rosália Gonçalves Costa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0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intermediaria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Ética, sustentabilidade e negócios sociais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10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CIÊNCIAS CONTÁBEIS 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quinto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853aN1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FFDEB4C-C166-F49C-885F-07293C712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826046"/>
              </p:ext>
            </p:extLst>
          </p:nvPr>
        </p:nvGraphicFramePr>
        <p:xfrm>
          <a:off x="838200" y="1825625"/>
          <a:ext cx="10820399" cy="45584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682">
                  <a:extLst>
                    <a:ext uri="{9D8B030D-6E8A-4147-A177-3AD203B41FA5}">
                      <a16:colId xmlns:a16="http://schemas.microsoft.com/office/drawing/2014/main" val="1814277133"/>
                    </a:ext>
                  </a:extLst>
                </a:gridCol>
                <a:gridCol w="1708483">
                  <a:extLst>
                    <a:ext uri="{9D8B030D-6E8A-4147-A177-3AD203B41FA5}">
                      <a16:colId xmlns:a16="http://schemas.microsoft.com/office/drawing/2014/main" val="2005581009"/>
                    </a:ext>
                  </a:extLst>
                </a:gridCol>
                <a:gridCol w="1779670">
                  <a:extLst>
                    <a:ext uri="{9D8B030D-6E8A-4147-A177-3AD203B41FA5}">
                      <a16:colId xmlns:a16="http://schemas.microsoft.com/office/drawing/2014/main" val="2875981897"/>
                    </a:ext>
                  </a:extLst>
                </a:gridCol>
                <a:gridCol w="1779670">
                  <a:extLst>
                    <a:ext uri="{9D8B030D-6E8A-4147-A177-3AD203B41FA5}">
                      <a16:colId xmlns:a16="http://schemas.microsoft.com/office/drawing/2014/main" val="818190913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1645384378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3613470082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3387021658"/>
                    </a:ext>
                  </a:extLst>
                </a:gridCol>
              </a:tblGrid>
              <a:tr h="426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Sabado</a:t>
                      </a: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3643814629"/>
                  </a:ext>
                </a:extLst>
              </a:tr>
              <a:tr h="762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Tributária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166751"/>
                  </a:ext>
                </a:extLst>
              </a:tr>
              <a:tr h="918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Tributária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77274774"/>
                  </a:ext>
                </a:extLst>
              </a:tr>
              <a:tr h="612844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909556626"/>
                  </a:ext>
                </a:extLst>
              </a:tr>
              <a:tr h="918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Tributária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</a:txBody>
                  <a:tcPr marL="44073" marR="440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Ética, sustentabilidade e negócios sociais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11787582"/>
                  </a:ext>
                </a:extLst>
              </a:tr>
              <a:tr h="918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Tributária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</a:txBody>
                  <a:tcPr marL="44073" marR="440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Ética, sustentabilidade e negócios sociais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2631411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96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CIÊNCIAS CONTÁBEIS 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sexto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853bN1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777420"/>
              </p:ext>
            </p:extLst>
          </p:nvPr>
        </p:nvGraphicFramePr>
        <p:xfrm>
          <a:off x="685800" y="1402057"/>
          <a:ext cx="10820399" cy="45584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670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1779670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  <a:gridCol w="1637298">
                  <a:extLst>
                    <a:ext uri="{9D8B030D-6E8A-4147-A177-3AD203B41FA5}">
                      <a16:colId xmlns:a16="http://schemas.microsoft.com/office/drawing/2014/main" val="1359010441"/>
                    </a:ext>
                  </a:extLst>
                </a:gridCol>
              </a:tblGrid>
              <a:tr h="426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Sabado</a:t>
                      </a: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Tributária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Tributária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orçamento público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 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612844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Tributária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</a:txBody>
                  <a:tcPr marL="44073" marR="440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Ética, sustentabilidade e negócios sociais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Tributária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</a:txBody>
                  <a:tcPr marL="44073" marR="4407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Ética, sustentabilidade e negócios sociais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Sérgio Chaves Caldas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a comunidade VI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Lousanne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Cavalcanti Barros Resende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societária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empresarial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Marcos Henrique Santiago Oliva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80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CIÊNCIAS CONTÁBEIS 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 err="1">
                <a:solidFill>
                  <a:srgbClr val="2E2B71"/>
                </a:solidFill>
                <a:latin typeface="+mn-lt"/>
              </a:rPr>
              <a:t>sÉtImo</a:t>
            </a: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854aN1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249345"/>
              </p:ext>
            </p:extLst>
          </p:nvPr>
        </p:nvGraphicFramePr>
        <p:xfrm>
          <a:off x="685800" y="1402058"/>
          <a:ext cx="10820399" cy="4025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339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gestão atuarial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Controladoria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gestão atuarial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Controladoria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Perícia e arbitragem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Laboratório de práticas contábeis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rgbClr val="FF0000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Alocado em laboratório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Controladoria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Perícia e arbitragem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Laboratório de práticas contábeis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rgbClr val="FF0000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Alocado em laboratório 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Controladoria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23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01" y="2909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CIÊNCIAS CONTÁBEIS 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OITAVO PERÍODO – NOITE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854BN1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338202"/>
              </p:ext>
            </p:extLst>
          </p:nvPr>
        </p:nvGraphicFramePr>
        <p:xfrm>
          <a:off x="685800" y="2111022"/>
          <a:ext cx="10820399" cy="35815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37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gestão atuarial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Controladoria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19:50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Contabilidade e gestão atuarial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Controladoria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21:00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Perícia e arbitragem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Laboratório de práticas contábeis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rgbClr val="FF0000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Alocado em laboratório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Controladoria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21:50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Perícia e arbitragem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Rosália Gonçalves Costa Santos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Laboratório de práticas contábeis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Waldemar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Gabrich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 Silva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rgbClr val="FF0000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Alocado em laboratório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Controladoria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Geraldo Francisco de Oliveira 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797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6A195E3212784E8496FBEA4EC0DE63" ma:contentTypeVersion="14" ma:contentTypeDescription="Create a new document." ma:contentTypeScope="" ma:versionID="37e8a77a2033d5d836555e6b3526700b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f042ee427f7e654178ce51c7cba2927f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6087F8-673B-48DC-8DBE-99D24349D361}">
  <ds:schemaRefs>
    <ds:schemaRef ds:uri="http://schemas.microsoft.com/office/2006/metadata/properties"/>
    <ds:schemaRef ds:uri="http://schemas.microsoft.com/office/infopath/2007/PartnerControls"/>
    <ds:schemaRef ds:uri="e1f26e94-00d5-4a3b-858c-4c5ea481c72a"/>
    <ds:schemaRef ds:uri="ba2dbdb0-beca-4412-a910-82ae4df44d3d"/>
  </ds:schemaRefs>
</ds:datastoreItem>
</file>

<file path=customXml/itemProps2.xml><?xml version="1.0" encoding="utf-8"?>
<ds:datastoreItem xmlns:ds="http://schemas.openxmlformats.org/officeDocument/2006/customXml" ds:itemID="{53CFB5ED-3A19-4A43-8F7D-7F54903187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844DA9-732C-4ED8-A3E2-91E4B8F2113B}"/>
</file>

<file path=docProps/app.xml><?xml version="1.0" encoding="utf-8"?>
<Properties xmlns="http://schemas.openxmlformats.org/officeDocument/2006/extended-properties" xmlns:vt="http://schemas.openxmlformats.org/officeDocument/2006/docPropsVTypes">
  <TotalTime>5828</TotalTime>
  <Words>973</Words>
  <Application>Microsoft Office PowerPoint</Application>
  <PresentationFormat>Widescreen</PresentationFormat>
  <Paragraphs>377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HORÁRIOS 2023/2 – CURSO CIÊNCIAS CONTÁBEIS  PRIMEIRO PERÍODO – NOITE TURMA: 851an1 </vt:lpstr>
      <vt:lpstr>HORÁRIOS 2023/2 – CIÊNCIAS CONTÁBEIS  TERCEIRO PERÍODO – NOITE TURMA: 852AN1 </vt:lpstr>
      <vt:lpstr>HORÁRIOS 2023/2 – CIÊNCIAS CONTÁBEIS  quartO PERÍODO – NOITE TURMA: 852bN1 </vt:lpstr>
      <vt:lpstr>HORÁRIOS 2023/2 – CIÊNCIAS CONTÁBEIS  quinto PERÍODO – NOITE TURMA: 853aN1 </vt:lpstr>
      <vt:lpstr>HORÁRIOS 2023/2 – CIÊNCIAS CONTÁBEIS  sexto PERÍODO – NOITE TURMA: 853bN1 </vt:lpstr>
      <vt:lpstr>HORÁRIOS 2023/2 – CIÊNCIAS CONTÁBEIS  sÉtImo PERÍODO – NOITE TURMA: 854aN1 </vt:lpstr>
      <vt:lpstr>HORÁRIOS 2023/2 – CIÊNCIAS CONTÁBEIS  OITAVO PERÍODO – NOITE TURMA: 854BN1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Rebeca Zocratto Gonçalves</dc:creator>
  <cp:lastModifiedBy>Flavio Lúcio dos Santos</cp:lastModifiedBy>
  <cp:revision>106</cp:revision>
  <dcterms:created xsi:type="dcterms:W3CDTF">2021-03-01T13:31:50Z</dcterms:created>
  <dcterms:modified xsi:type="dcterms:W3CDTF">2023-07-31T15:15:35Z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  <property fmtid="{D5CDD505-2E9C-101B-9397-08002B2CF9AE}" pid="3" name="MediaServiceImageTags">
    <vt:lpwstr/>
  </property>
</Properties>
</file>