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7" r:id="rId5"/>
    <p:sldId id="288" r:id="rId6"/>
    <p:sldId id="289" r:id="rId7"/>
    <p:sldId id="290" r:id="rId8"/>
    <p:sldId id="292" r:id="rId9"/>
    <p:sldId id="293" r:id="rId10"/>
    <p:sldId id="294" r:id="rId11"/>
    <p:sldId id="295" r:id="rId12"/>
    <p:sldId id="291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986DAB-17DA-810D-12D0-D36B56E9291E}" v="878" dt="2023-07-26T15:19:27.943"/>
    <p1510:client id="{3E09EA18-5C11-7482-796B-C3B43816F0F0}" v="21" dt="2023-07-31T14:42:17.005"/>
    <p1510:client id="{49510AAB-EE9D-B867-6DE5-9AAD36C0947D}" v="48" dt="2023-07-28T17:58:44.554"/>
    <p1510:client id="{EC5CEC8B-827F-5368-B72D-E6D1560B42EE}" v="37" dt="2023-07-31T18:57:03.672"/>
    <p1510:client id="{F527B7BA-4A58-6089-8FF0-2E7AC2FD6D2B}" v="244" dt="2023-07-28T20:18:34.405"/>
    <p1510:client id="{FB81CAB0-9D68-B203-425E-18C8A1F626CD}" v="42" dt="2023-07-27T19:49:08.7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intia Moreira Gonçalves" userId="S::cintia.goncalves@professor.faminas.edu.br::2b96e0db-0936-4e6f-a154-31234239e5a3" providerId="AD" clId="Web-{13986DAB-17DA-810D-12D0-D36B56E9291E}"/>
    <pc:docChg chg="modSld">
      <pc:chgData name="Cintia Moreira Gonçalves" userId="S::cintia.goncalves@professor.faminas.edu.br::2b96e0db-0936-4e6f-a154-31234239e5a3" providerId="AD" clId="Web-{13986DAB-17DA-810D-12D0-D36B56E9291E}" dt="2023-07-26T15:19:27.943" v="801"/>
      <pc:docMkLst>
        <pc:docMk/>
      </pc:docMkLst>
      <pc:sldChg chg="modSp">
        <pc:chgData name="Cintia Moreira Gonçalves" userId="S::cintia.goncalves@professor.faminas.edu.br::2b96e0db-0936-4e6f-a154-31234239e5a3" providerId="AD" clId="Web-{13986DAB-17DA-810D-12D0-D36B56E9291E}" dt="2023-07-26T15:19:27.943" v="801"/>
        <pc:sldMkLst>
          <pc:docMk/>
          <pc:sldMk cId="2004920766" sldId="290"/>
        </pc:sldMkLst>
        <pc:graphicFrameChg chg="mod modGraphic">
          <ac:chgData name="Cintia Moreira Gonçalves" userId="S::cintia.goncalves@professor.faminas.edu.br::2b96e0db-0936-4e6f-a154-31234239e5a3" providerId="AD" clId="Web-{13986DAB-17DA-810D-12D0-D36B56E9291E}" dt="2023-07-26T15:19:27.943" v="801"/>
          <ac:graphicFrameMkLst>
            <pc:docMk/>
            <pc:sldMk cId="2004920766" sldId="290"/>
            <ac:graphicFrameMk id="9" creationId="{45E6E8EA-F6B7-D756-0994-094CC455D268}"/>
          </ac:graphicFrameMkLst>
        </pc:graphicFrameChg>
      </pc:sldChg>
      <pc:sldChg chg="modSp">
        <pc:chgData name="Cintia Moreira Gonçalves" userId="S::cintia.goncalves@professor.faminas.edu.br::2b96e0db-0936-4e6f-a154-31234239e5a3" providerId="AD" clId="Web-{13986DAB-17DA-810D-12D0-D36B56E9291E}" dt="2023-07-26T13:00:30.443" v="203"/>
        <pc:sldMkLst>
          <pc:docMk/>
          <pc:sldMk cId="2943092546" sldId="292"/>
        </pc:sldMkLst>
        <pc:graphicFrameChg chg="mod modGraphic">
          <ac:chgData name="Cintia Moreira Gonçalves" userId="S::cintia.goncalves@professor.faminas.edu.br::2b96e0db-0936-4e6f-a154-31234239e5a3" providerId="AD" clId="Web-{13986DAB-17DA-810D-12D0-D36B56E9291E}" dt="2023-07-26T13:00:30.443" v="203"/>
          <ac:graphicFrameMkLst>
            <pc:docMk/>
            <pc:sldMk cId="2943092546" sldId="292"/>
            <ac:graphicFrameMk id="9" creationId="{45E6E8EA-F6B7-D756-0994-094CC455D268}"/>
          </ac:graphicFrameMkLst>
        </pc:graphicFrameChg>
      </pc:sldChg>
      <pc:sldChg chg="modSp">
        <pc:chgData name="Cintia Moreira Gonçalves" userId="S::cintia.goncalves@professor.faminas.edu.br::2b96e0db-0936-4e6f-a154-31234239e5a3" providerId="AD" clId="Web-{13986DAB-17DA-810D-12D0-D36B56E9291E}" dt="2023-07-26T13:01:08.977" v="325"/>
        <pc:sldMkLst>
          <pc:docMk/>
          <pc:sldMk cId="2177329301" sldId="293"/>
        </pc:sldMkLst>
        <pc:graphicFrameChg chg="mod modGraphic">
          <ac:chgData name="Cintia Moreira Gonçalves" userId="S::cintia.goncalves@professor.faminas.edu.br::2b96e0db-0936-4e6f-a154-31234239e5a3" providerId="AD" clId="Web-{13986DAB-17DA-810D-12D0-D36B56E9291E}" dt="2023-07-26T13:01:08.977" v="325"/>
          <ac:graphicFrameMkLst>
            <pc:docMk/>
            <pc:sldMk cId="2177329301" sldId="293"/>
            <ac:graphicFrameMk id="9" creationId="{45E6E8EA-F6B7-D756-0994-094CC455D268}"/>
          </ac:graphicFrameMkLst>
        </pc:graphicFrameChg>
      </pc:sldChg>
      <pc:sldChg chg="modSp">
        <pc:chgData name="Cintia Moreira Gonçalves" userId="S::cintia.goncalves@professor.faminas.edu.br::2b96e0db-0936-4e6f-a154-31234239e5a3" providerId="AD" clId="Web-{13986DAB-17DA-810D-12D0-D36B56E9291E}" dt="2023-07-26T13:12:55.960" v="647" actId="20577"/>
        <pc:sldMkLst>
          <pc:docMk/>
          <pc:sldMk cId="516268391" sldId="295"/>
        </pc:sldMkLst>
        <pc:spChg chg="mod">
          <ac:chgData name="Cintia Moreira Gonçalves" userId="S::cintia.goncalves@professor.faminas.edu.br::2b96e0db-0936-4e6f-a154-31234239e5a3" providerId="AD" clId="Web-{13986DAB-17DA-810D-12D0-D36B56E9291E}" dt="2023-07-26T13:12:55.960" v="647" actId="20577"/>
          <ac:spMkLst>
            <pc:docMk/>
            <pc:sldMk cId="516268391" sldId="295"/>
            <ac:spMk id="3" creationId="{BA26B0C2-2951-48DA-B15C-EAB7832CEB52}"/>
          </ac:spMkLst>
        </pc:spChg>
        <pc:graphicFrameChg chg="mod modGraphic">
          <ac:chgData name="Cintia Moreira Gonçalves" userId="S::cintia.goncalves@professor.faminas.edu.br::2b96e0db-0936-4e6f-a154-31234239e5a3" providerId="AD" clId="Web-{13986DAB-17DA-810D-12D0-D36B56E9291E}" dt="2023-07-26T13:12:09.129" v="633"/>
          <ac:graphicFrameMkLst>
            <pc:docMk/>
            <pc:sldMk cId="516268391" sldId="295"/>
            <ac:graphicFrameMk id="9" creationId="{45E6E8EA-F6B7-D756-0994-094CC455D268}"/>
          </ac:graphicFrameMkLst>
        </pc:graphicFrameChg>
      </pc:sldChg>
    </pc:docChg>
  </pc:docChgLst>
  <pc:docChgLst>
    <pc:chgData name="Cintia Moreira Gonçalves" userId="S::cintia.goncalves@professor.faminas.edu.br::2b96e0db-0936-4e6f-a154-31234239e5a3" providerId="AD" clId="Web-{49510AAB-EE9D-B867-6DE5-9AAD36C0947D}"/>
    <pc:docChg chg="modSld">
      <pc:chgData name="Cintia Moreira Gonçalves" userId="S::cintia.goncalves@professor.faminas.edu.br::2b96e0db-0936-4e6f-a154-31234239e5a3" providerId="AD" clId="Web-{49510AAB-EE9D-B867-6DE5-9AAD36C0947D}" dt="2023-07-28T17:58:42.663" v="45"/>
      <pc:docMkLst>
        <pc:docMk/>
      </pc:docMkLst>
      <pc:sldChg chg="modSp">
        <pc:chgData name="Cintia Moreira Gonçalves" userId="S::cintia.goncalves@professor.faminas.edu.br::2b96e0db-0936-4e6f-a154-31234239e5a3" providerId="AD" clId="Web-{49510AAB-EE9D-B867-6DE5-9AAD36C0947D}" dt="2023-07-28T17:58:42.663" v="45"/>
        <pc:sldMkLst>
          <pc:docMk/>
          <pc:sldMk cId="4289304775" sldId="294"/>
        </pc:sldMkLst>
        <pc:graphicFrameChg chg="mod modGraphic">
          <ac:chgData name="Cintia Moreira Gonçalves" userId="S::cintia.goncalves@professor.faminas.edu.br::2b96e0db-0936-4e6f-a154-31234239e5a3" providerId="AD" clId="Web-{49510AAB-EE9D-B867-6DE5-9AAD36C0947D}" dt="2023-07-28T17:58:42.663" v="45"/>
          <ac:graphicFrameMkLst>
            <pc:docMk/>
            <pc:sldMk cId="4289304775" sldId="294"/>
            <ac:graphicFrameMk id="9" creationId="{45E6E8EA-F6B7-D756-0994-094CC455D268}"/>
          </ac:graphicFrameMkLst>
        </pc:graphicFrameChg>
      </pc:sldChg>
    </pc:docChg>
  </pc:docChgLst>
  <pc:docChgLst>
    <pc:chgData name="Cintia Moreira Gonçalves" userId="S::cintia.goncalves@professor.faminas.edu.br::2b96e0db-0936-4e6f-a154-31234239e5a3" providerId="AD" clId="Web-{3E09EA18-5C11-7482-796B-C3B43816F0F0}"/>
    <pc:docChg chg="modSld">
      <pc:chgData name="Cintia Moreira Gonçalves" userId="S::cintia.goncalves@professor.faminas.edu.br::2b96e0db-0936-4e6f-a154-31234239e5a3" providerId="AD" clId="Web-{3E09EA18-5C11-7482-796B-C3B43816F0F0}" dt="2023-07-31T14:42:12.224" v="17"/>
      <pc:docMkLst>
        <pc:docMk/>
      </pc:docMkLst>
      <pc:sldChg chg="modSp">
        <pc:chgData name="Cintia Moreira Gonçalves" userId="S::cintia.goncalves@professor.faminas.edu.br::2b96e0db-0936-4e6f-a154-31234239e5a3" providerId="AD" clId="Web-{3E09EA18-5C11-7482-796B-C3B43816F0F0}" dt="2023-07-31T14:42:12.224" v="17"/>
        <pc:sldMkLst>
          <pc:docMk/>
          <pc:sldMk cId="2943092546" sldId="292"/>
        </pc:sldMkLst>
        <pc:graphicFrameChg chg="mod modGraphic">
          <ac:chgData name="Cintia Moreira Gonçalves" userId="S::cintia.goncalves@professor.faminas.edu.br::2b96e0db-0936-4e6f-a154-31234239e5a3" providerId="AD" clId="Web-{3E09EA18-5C11-7482-796B-C3B43816F0F0}" dt="2023-07-31T14:42:12.224" v="17"/>
          <ac:graphicFrameMkLst>
            <pc:docMk/>
            <pc:sldMk cId="2943092546" sldId="292"/>
            <ac:graphicFrameMk id="9" creationId="{45E6E8EA-F6B7-D756-0994-094CC455D268}"/>
          </ac:graphicFrameMkLst>
        </pc:graphicFrameChg>
      </pc:sldChg>
    </pc:docChg>
  </pc:docChgLst>
  <pc:docChgLst>
    <pc:chgData name="Cintia Moreira Gonçalves" userId="S::cintia.goncalves@professor.faminas.edu.br::2b96e0db-0936-4e6f-a154-31234239e5a3" providerId="AD" clId="Web-{EC5CEC8B-827F-5368-B72D-E6D1560B42EE}"/>
    <pc:docChg chg="modSld">
      <pc:chgData name="Cintia Moreira Gonçalves" userId="S::cintia.goncalves@professor.faminas.edu.br::2b96e0db-0936-4e6f-a154-31234239e5a3" providerId="AD" clId="Web-{EC5CEC8B-827F-5368-B72D-E6D1560B42EE}" dt="2023-07-31T18:56:50.703" v="3"/>
      <pc:docMkLst>
        <pc:docMk/>
      </pc:docMkLst>
      <pc:sldChg chg="modSp">
        <pc:chgData name="Cintia Moreira Gonçalves" userId="S::cintia.goncalves@professor.faminas.edu.br::2b96e0db-0936-4e6f-a154-31234239e5a3" providerId="AD" clId="Web-{EC5CEC8B-827F-5368-B72D-E6D1560B42EE}" dt="2023-07-31T18:56:50.703" v="3"/>
        <pc:sldMkLst>
          <pc:docMk/>
          <pc:sldMk cId="4030157367" sldId="287"/>
        </pc:sldMkLst>
        <pc:graphicFrameChg chg="mod modGraphic">
          <ac:chgData name="Cintia Moreira Gonçalves" userId="S::cintia.goncalves@professor.faminas.edu.br::2b96e0db-0936-4e6f-a154-31234239e5a3" providerId="AD" clId="Web-{EC5CEC8B-827F-5368-B72D-E6D1560B42EE}" dt="2023-07-31T18:56:50.703" v="3"/>
          <ac:graphicFrameMkLst>
            <pc:docMk/>
            <pc:sldMk cId="4030157367" sldId="287"/>
            <ac:graphicFrameMk id="9" creationId="{45E6E8EA-F6B7-D756-0994-094CC455D268}"/>
          </ac:graphicFrameMkLst>
        </pc:graphicFrameChg>
      </pc:sldChg>
    </pc:docChg>
  </pc:docChgLst>
  <pc:docChgLst>
    <pc:chgData name="Cintia Moreira Gonçalves" userId="S::cintia.goncalves@professor.faminas.edu.br::2b96e0db-0936-4e6f-a154-31234239e5a3" providerId="AD" clId="Web-{FB81CAB0-9D68-B203-425E-18C8A1F626CD}"/>
    <pc:docChg chg="modSld">
      <pc:chgData name="Cintia Moreira Gonçalves" userId="S::cintia.goncalves@professor.faminas.edu.br::2b96e0db-0936-4e6f-a154-31234239e5a3" providerId="AD" clId="Web-{FB81CAB0-9D68-B203-425E-18C8A1F626CD}" dt="2023-07-27T19:49:03.895" v="10"/>
      <pc:docMkLst>
        <pc:docMk/>
      </pc:docMkLst>
      <pc:sldChg chg="modSp">
        <pc:chgData name="Cintia Moreira Gonçalves" userId="S::cintia.goncalves@professor.faminas.edu.br::2b96e0db-0936-4e6f-a154-31234239e5a3" providerId="AD" clId="Web-{FB81CAB0-9D68-B203-425E-18C8A1F626CD}" dt="2023-07-27T19:49:03.895" v="10"/>
        <pc:sldMkLst>
          <pc:docMk/>
          <pc:sldMk cId="4289304775" sldId="294"/>
        </pc:sldMkLst>
        <pc:graphicFrameChg chg="mod modGraphic">
          <ac:chgData name="Cintia Moreira Gonçalves" userId="S::cintia.goncalves@professor.faminas.edu.br::2b96e0db-0936-4e6f-a154-31234239e5a3" providerId="AD" clId="Web-{FB81CAB0-9D68-B203-425E-18C8A1F626CD}" dt="2023-07-27T19:49:03.895" v="10"/>
          <ac:graphicFrameMkLst>
            <pc:docMk/>
            <pc:sldMk cId="4289304775" sldId="294"/>
            <ac:graphicFrameMk id="9" creationId="{45E6E8EA-F6B7-D756-0994-094CC455D268}"/>
          </ac:graphicFrameMkLst>
        </pc:graphicFrameChg>
      </pc:sldChg>
    </pc:docChg>
  </pc:docChgLst>
  <pc:docChgLst>
    <pc:chgData name="Cintia Moreira Gonçalves" userId="S::cintia.goncalves@professor.faminas.edu.br::2b96e0db-0936-4e6f-a154-31234239e5a3" providerId="AD" clId="Web-{F527B7BA-4A58-6089-8FF0-2E7AC2FD6D2B}"/>
    <pc:docChg chg="modSld sldOrd">
      <pc:chgData name="Cintia Moreira Gonçalves" userId="S::cintia.goncalves@professor.faminas.edu.br::2b96e0db-0936-4e6f-a154-31234239e5a3" providerId="AD" clId="Web-{F527B7BA-4A58-6089-8FF0-2E7AC2FD6D2B}" dt="2023-07-28T20:18:31.796" v="165"/>
      <pc:docMkLst>
        <pc:docMk/>
      </pc:docMkLst>
      <pc:sldChg chg="ord">
        <pc:chgData name="Cintia Moreira Gonçalves" userId="S::cintia.goncalves@professor.faminas.edu.br::2b96e0db-0936-4e6f-a154-31234239e5a3" providerId="AD" clId="Web-{F527B7BA-4A58-6089-8FF0-2E7AC2FD6D2B}" dt="2023-07-28T18:48:58.773" v="0"/>
        <pc:sldMkLst>
          <pc:docMk/>
          <pc:sldMk cId="2251213836" sldId="288"/>
        </pc:sldMkLst>
      </pc:sldChg>
      <pc:sldChg chg="modSp">
        <pc:chgData name="Cintia Moreira Gonçalves" userId="S::cintia.goncalves@professor.faminas.edu.br::2b96e0db-0936-4e6f-a154-31234239e5a3" providerId="AD" clId="Web-{F527B7BA-4A58-6089-8FF0-2E7AC2FD6D2B}" dt="2023-07-28T19:35:45.695" v="42"/>
        <pc:sldMkLst>
          <pc:docMk/>
          <pc:sldMk cId="4082080489" sldId="289"/>
        </pc:sldMkLst>
        <pc:graphicFrameChg chg="mod modGraphic">
          <ac:chgData name="Cintia Moreira Gonçalves" userId="S::cintia.goncalves@professor.faminas.edu.br::2b96e0db-0936-4e6f-a154-31234239e5a3" providerId="AD" clId="Web-{F527B7BA-4A58-6089-8FF0-2E7AC2FD6D2B}" dt="2023-07-28T19:35:45.695" v="42"/>
          <ac:graphicFrameMkLst>
            <pc:docMk/>
            <pc:sldMk cId="4082080489" sldId="289"/>
            <ac:graphicFrameMk id="9" creationId="{45E6E8EA-F6B7-D756-0994-094CC455D268}"/>
          </ac:graphicFrameMkLst>
        </pc:graphicFrameChg>
      </pc:sldChg>
      <pc:sldChg chg="modSp">
        <pc:chgData name="Cintia Moreira Gonçalves" userId="S::cintia.goncalves@professor.faminas.edu.br::2b96e0db-0936-4e6f-a154-31234239e5a3" providerId="AD" clId="Web-{F527B7BA-4A58-6089-8FF0-2E7AC2FD6D2B}" dt="2023-07-28T20:18:31.796" v="165"/>
        <pc:sldMkLst>
          <pc:docMk/>
          <pc:sldMk cId="2943092546" sldId="292"/>
        </pc:sldMkLst>
        <pc:graphicFrameChg chg="mod modGraphic">
          <ac:chgData name="Cintia Moreira Gonçalves" userId="S::cintia.goncalves@professor.faminas.edu.br::2b96e0db-0936-4e6f-a154-31234239e5a3" providerId="AD" clId="Web-{F527B7BA-4A58-6089-8FF0-2E7AC2FD6D2B}" dt="2023-07-28T20:18:31.796" v="165"/>
          <ac:graphicFrameMkLst>
            <pc:docMk/>
            <pc:sldMk cId="2943092546" sldId="292"/>
            <ac:graphicFrameMk id="9" creationId="{45E6E8EA-F6B7-D756-0994-094CC455D268}"/>
          </ac:graphicFrameMkLst>
        </pc:graphicFrameChg>
      </pc:sldChg>
      <pc:sldChg chg="modSp">
        <pc:chgData name="Cintia Moreira Gonçalves" userId="S::cintia.goncalves@professor.faminas.edu.br::2b96e0db-0936-4e6f-a154-31234239e5a3" providerId="AD" clId="Web-{F527B7BA-4A58-6089-8FF0-2E7AC2FD6D2B}" dt="2023-07-28T20:15:49.197" v="121"/>
        <pc:sldMkLst>
          <pc:docMk/>
          <pc:sldMk cId="4289304775" sldId="294"/>
        </pc:sldMkLst>
        <pc:graphicFrameChg chg="mod modGraphic">
          <ac:chgData name="Cintia Moreira Gonçalves" userId="S::cintia.goncalves@professor.faminas.edu.br::2b96e0db-0936-4e6f-a154-31234239e5a3" providerId="AD" clId="Web-{F527B7BA-4A58-6089-8FF0-2E7AC2FD6D2B}" dt="2023-07-28T20:15:49.197" v="121"/>
          <ac:graphicFrameMkLst>
            <pc:docMk/>
            <pc:sldMk cId="4289304775" sldId="294"/>
            <ac:graphicFrameMk id="9" creationId="{45E6E8EA-F6B7-D756-0994-094CC455D26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A97C10-A9E0-4D01-908E-9D14A44587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981EE30-1573-4F40-B8C4-28569A1145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5C5F052-58A2-4DD1-AA6E-EA4888F4D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F3768-7150-4915-98AD-6B691C0A4AB1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4D0A3DC-9E69-4B35-82B9-613051208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3DF5AA2-A9DF-4444-8B6B-9004DCD7D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0211-C215-439D-81F9-40FFE7816A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7119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574248-8EA3-47B6-BB9C-81DD49082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1E7C76F-3605-4FF3-B655-50FB9F68F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B43A97-455C-4F12-8C66-7792EEDDD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F3768-7150-4915-98AD-6B691C0A4AB1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C8FE580-5A6E-489A-A1CA-4C6C2EB93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1729E17-B91A-48D7-A0BA-933F4791D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0211-C215-439D-81F9-40FFE7816A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1931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EBF800B-7376-4BD9-AAB5-6C14BDAFE2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F6E7C23-D9D7-4654-805B-8472CF69E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B65661B-5A3E-44ED-BD8A-691719836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F3768-7150-4915-98AD-6B691C0A4AB1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A55F8C-5202-4213-9ED7-4CF672DF2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15E6DD3-7699-4AFA-8EC9-36AE222E9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0211-C215-439D-81F9-40FFE7816A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3991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FD4C06-E258-4541-A2DA-4507E89A2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BA7294C-5777-4F42-B787-901D58E61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1785A9-DAA2-40F0-A60C-78863356A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F3768-7150-4915-98AD-6B691C0A4AB1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A7E9DA2-083C-411B-9085-9A61A39C2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ED2DBC-D0F9-4011-BC87-6EF7D7D94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0211-C215-439D-81F9-40FFE7816A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4145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BEA60B-FC2F-4372-9426-9FB6FA512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D5B8DEC-FD4B-430B-B5B3-71BD6E893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C94F81-60B8-4B03-9DB3-E3D1BEDD8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F3768-7150-4915-98AD-6B691C0A4AB1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D47F29B-0FDD-4B3F-AA9E-55FC46AF8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6E4AEFE-194A-4EE7-909C-CAB755546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0211-C215-439D-81F9-40FFE7816A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5713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F6DB-854E-4C20-90DF-DDE0624FA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A486AE-C88B-4BAF-932D-0B7B848C0D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6FC2BF2-0E20-4AC2-BFA6-7D1515DA3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CD4E8BC-F321-4DD4-BACC-1925B672D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F3768-7150-4915-98AD-6B691C0A4AB1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BE35795-96F4-4A62-B5D7-7C6027E39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8F63AA7-5369-45B8-8644-6BAEFF631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0211-C215-439D-81F9-40FFE7816A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055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6CA106-921B-4087-870D-7DF89336A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5EFFCA3-61CA-4027-9B9D-F24C05A6CE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AC1BFA7-529B-449F-8141-6F4B3D546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9915BC3-071B-4E27-9FBF-AD0FA71CB8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0703807-E191-452E-A75C-BFECAF1E80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F4257BA-D68C-44C7-A163-874EA100C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F3768-7150-4915-98AD-6B691C0A4AB1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B3C8EA7-6FEC-4AB0-93B1-49D08320E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E49E089-7532-4905-85E5-05425DD86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0211-C215-439D-81F9-40FFE7816A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6518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30089A-8B7A-4C0B-B701-B25B86040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D50A2B9-3422-448E-8638-381D1429A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F3768-7150-4915-98AD-6B691C0A4AB1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D368FB2-036E-4667-A6EB-01EE54D1A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396BF68-D42B-478B-B929-9A391D418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0211-C215-439D-81F9-40FFE7816A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308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F3FB304-60A4-4BC3-919D-912CF2EEB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F3768-7150-4915-98AD-6B691C0A4AB1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675FEF2-F61C-442D-ABAD-A45051452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43E8371-81A4-4E44-8352-15DE4367B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0211-C215-439D-81F9-40FFE7816A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8551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8CB1BA-A949-4AFC-B4CD-6499E9092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F1F627-78AA-4474-82FD-54A080C7C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E7EA000-8053-4334-BF47-6ADCFFBDB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115B3E7-1946-4D64-B530-EEE82E9EC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F3768-7150-4915-98AD-6B691C0A4AB1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5CCBC85-A5DE-4456-A9C8-44B64525C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9964873-7E19-40B3-A852-CA919AA68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0211-C215-439D-81F9-40FFE7816A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0163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46A951-AD48-4BB8-A928-D4598C0B2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088DE01-0830-4654-A3D0-DA48246E66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866B120-2F09-468F-8789-41752D6848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5ACF17-E7BE-46F8-B3CB-7A696F82E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F3768-7150-4915-98AD-6B691C0A4AB1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8C0A7D8-A6CD-4891-93D5-0A4647640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CF655A7-211F-4006-BB17-81467D262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0211-C215-439D-81F9-40FFE7816A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3034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75988CA-BA84-4794-AE3D-154F7EE89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A8548BB-E1B3-4EC5-89EF-D3A2008F27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839A7B-86C6-4F63-9A84-3B16A7ECCF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F3768-7150-4915-98AD-6B691C0A4AB1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DA7BB8A-D463-4A95-B63F-883A2B0B39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B0C8764-A9DB-4A85-97E5-0BEF41E230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E0211-C215-439D-81F9-40FFE7816A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4236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8190" y="1893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CURSO DIREITO</a:t>
            </a:r>
            <a:br>
              <a:rPr lang="pt-BR" sz="3100" b="1" dirty="0">
                <a:solidFill>
                  <a:srgbClr val="2E2B71"/>
                </a:solidFill>
                <a:latin typeface="+mn-lt"/>
              </a:rPr>
            </a:br>
            <a:r>
              <a:rPr lang="pt-BR" sz="3100" b="1" dirty="0">
                <a:solidFill>
                  <a:srgbClr val="2E2B71"/>
                </a:solidFill>
                <a:latin typeface="+mn-lt"/>
              </a:rPr>
              <a:t>1º e 2º </a:t>
            </a: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PERÍODO – NOITE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1bN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9729788"/>
              </p:ext>
            </p:extLst>
          </p:nvPr>
        </p:nvGraphicFramePr>
        <p:xfrm>
          <a:off x="581439" y="1673974"/>
          <a:ext cx="10790582" cy="453622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25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29219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29220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455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19H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TEORIA DO DIREITO: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RELAÇÃO JURÍDICA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MARCOS HENRIQUE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207/208A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CIVIL I: PESSOAS,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BENS E FATOS JURÍDICOS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CAROLINA ANANIAS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207/208A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CIVIL I: PESSOAS,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BENS E FATOS JURÍDICOS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CAROLINA ANANIAS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207/208A</a:t>
                      </a: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DIR. CONSTITUCIONAL:</a:t>
                      </a:r>
                    </a:p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DIREITOS E GARANTIAS</a:t>
                      </a:r>
                      <a:endParaRPr lang="pt-BR" dirty="0"/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TACIANA PIERONI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207/208A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DIREITO, PESSOA E SOCIEDADE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SILVIO TEIXEIRA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207/208A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19H50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TEORIA DO DIREITO: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RELAÇÃO JURÍDICA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MARCOS HENRIQUE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207/208A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CIVIL I: PESSOAS,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BENS E FATOS JURÍDICOS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CAROLINA ANANIAS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207/208A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CIVIL I: PESSOAS,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BENS E FATOS JURÍDICOS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CAROLINA ANANIAS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207/208A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DIR. CONSTITUCIONAL:</a:t>
                      </a:r>
                    </a:p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DIREITOS E GARANTIAS</a:t>
                      </a:r>
                      <a:endParaRPr lang="pt-BR" dirty="0"/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TACIANA PIERONI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207/208A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DIREITO, PESSOA E SOCIEDADE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SILVIO TEIXEIRA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207/208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606411">
                <a:tc>
                  <a:txBody>
                    <a:bodyPr/>
                    <a:lstStyle/>
                    <a:p>
                      <a:pPr algn="ctr"/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20H40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21H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FILOSOFIA, DIREITO E DILEMAS DA CONTEMPORANEIDADE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FILOSOFIA, DIREITO E DILEMAS DA CONTEMPORANEIDADE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PPA: INTERPRETAÇÃO 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ARGUMENTAÇÃO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MARIANA DE LAZZARI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207/208A</a:t>
                      </a: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DIR. CONSTITUCIONAL: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DOSTITUCIONALISMO E DEMOCRACIA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TACIANA PIERONI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207/208A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DIREITO, PESSOA E SOCIEDADE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SILVIO TEIXEIRA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207/208A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22H40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FILOSOFIA, DIREITO E DILEMAS DA CONTEMPORANEIDADE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FILOSOFIA, DIREITO E DILEMAS DA CONTEMPORANEIDADE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PPA: INTERPRETAÇÃO 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ARGUMENTAÇÃO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MARIANA DE LAZZARI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207/208A</a:t>
                      </a: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DIR. CONSTITUCIONAL: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DOSTITUCIONALISMO E DEMOCRACIA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TACIANA PIERONI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207/208A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DIREITO, PESSOA E SOCIEDADE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SILVIO TEIXEIRA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207/208A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157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8190" y="1893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>
                <a:solidFill>
                  <a:srgbClr val="2E2B71"/>
                </a:solidFill>
                <a:latin typeface="+mn-lt"/>
              </a:rPr>
              <a:t>HORÁRIOS 2023/2 – CURSO DIREITO</a:t>
            </a:r>
            <a:br>
              <a:rPr lang="pt-BR" sz="3100" b="1">
                <a:solidFill>
                  <a:srgbClr val="2E2B71"/>
                </a:solidFill>
                <a:latin typeface="+mn-lt"/>
              </a:rPr>
            </a:br>
            <a:r>
              <a:rPr lang="pt-BR" sz="3100" b="1">
                <a:solidFill>
                  <a:srgbClr val="2E2B71"/>
                </a:solidFill>
                <a:latin typeface="+mn-lt"/>
              </a:rPr>
              <a:t>3º </a:t>
            </a:r>
            <a:r>
              <a:rPr lang="pt-BR" sz="3100" b="1" cap="all">
                <a:solidFill>
                  <a:srgbClr val="2E2B71"/>
                </a:solidFill>
                <a:latin typeface="+mn-lt"/>
              </a:rPr>
              <a:t>PERÍODO – NOITE</a:t>
            </a:r>
            <a:br>
              <a:rPr lang="pt-BR" sz="3100" b="1" cap="all">
                <a:solidFill>
                  <a:srgbClr val="2E2B71"/>
                </a:solidFill>
                <a:latin typeface="+mn-lt"/>
              </a:rPr>
            </a:br>
            <a:r>
              <a:rPr lang="pt-BR" sz="3100" b="1" cap="all">
                <a:solidFill>
                  <a:srgbClr val="2E2B71"/>
                </a:solidFill>
                <a:latin typeface="+mn-lt"/>
              </a:rPr>
              <a:t>TURMA: 2AN</a:t>
            </a:r>
            <a:br>
              <a:rPr lang="pt-BR" sz="3200" b="1">
                <a:solidFill>
                  <a:schemeClr val="tx2">
                    <a:lumMod val="75000"/>
                  </a:schemeClr>
                </a:solidFill>
              </a:rPr>
            </a:br>
            <a:endParaRPr lang="pt-BR" sz="300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7766063"/>
              </p:ext>
            </p:extLst>
          </p:nvPr>
        </p:nvGraphicFramePr>
        <p:xfrm>
          <a:off x="581439" y="1673974"/>
          <a:ext cx="10790582" cy="43533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25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29219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29220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455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19H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CIVIL: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DAS ORIGAÇÕES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ROSANE CASTRO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106B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PENAL: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TEORIA DA PENA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RENATA FURBINO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106B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PROCESSUAL CIVIL: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PROCESSO DE CONHECIMENTO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CINTIA MOREIRA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106B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HISTÓRIA DO DIREITO E DAS INSTITUIÇÕES JURÍDICAS: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FÉLIX MAGNO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106B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EMPRESARIAL:TEORIA DA EMPRESA E SOCIEDADES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19H50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CIVIL: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DAS ORIGAÇÕES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ROSANE CASTRO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106B</a:t>
                      </a: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PENAL: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TEORIA DA PENA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RENATA FURBINO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106B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PROCESSUAL CIVIL: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PROCESSO DE CONHECIMENTO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CINTIA MOREIRA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106B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HISTÓRIA DO DIREITO E DAS INSTITUIÇÕES JURÍDICAS: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FÉLIX MAGNO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106B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EMPRESARIAL:TEORIA DA EMPRESA E SOCIEDADES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606411">
                <a:tc>
                  <a:txBody>
                    <a:bodyPr/>
                    <a:lstStyle/>
                    <a:p>
                      <a:pPr algn="ctr"/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20H40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21H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PPA: ECONOMIA, DIREITO E EMPREENDEDORISMO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MARCIA MOTA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106B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EMPRESARIAL:TEORIA DA EMPRESA E SOCIEDADES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PENAL: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TEORIA DA PENA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RENATA FURBINO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106B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PROCESSUAL CIVIL: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PROCESSO DE CONHECIMENTO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CINTIA MOREIRA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106B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CIVIL: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DAS ORIGAÇÕES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ROSANE CASTRO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106B</a:t>
                      </a: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22H40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PPA: ECONOMIA, DIREITO E EMPREENDEDORISMO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MARCIA MOTA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106B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EMPRESARIAL:TEORIA DA EMPRESA E SOCIEDADES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PENAL: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TEORIA DA PENA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RENATA FURBINO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106B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PROCESSUAL CIVIL: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PROCESSO DE CONHECIMENTO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CINTIA MOREIRA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106B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CIVIL: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DAS ORIGAÇÕES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ROSANE CASTRO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106B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1213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8190" y="1893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>
                <a:solidFill>
                  <a:srgbClr val="2E2B71"/>
                </a:solidFill>
                <a:latin typeface="+mn-lt"/>
              </a:rPr>
              <a:t>HORÁRIOS 2023/2 – CURSO DIREITO</a:t>
            </a:r>
            <a:br>
              <a:rPr lang="pt-BR" sz="3100" b="1">
                <a:solidFill>
                  <a:srgbClr val="2E2B71"/>
                </a:solidFill>
                <a:latin typeface="+mn-lt"/>
              </a:rPr>
            </a:br>
            <a:r>
              <a:rPr lang="pt-BR" sz="3100" b="1">
                <a:solidFill>
                  <a:srgbClr val="2E2B71"/>
                </a:solidFill>
                <a:latin typeface="+mn-lt"/>
              </a:rPr>
              <a:t> 4º</a:t>
            </a:r>
            <a:r>
              <a:rPr lang="pt-BR" sz="3100" b="1" cap="all">
                <a:solidFill>
                  <a:srgbClr val="2E2B71"/>
                </a:solidFill>
                <a:latin typeface="+mn-lt"/>
              </a:rPr>
              <a:t>PERÍODO – NOITE</a:t>
            </a:r>
            <a:br>
              <a:rPr lang="pt-BR" sz="3100" b="1" cap="all">
                <a:solidFill>
                  <a:srgbClr val="2E2B71"/>
                </a:solidFill>
                <a:latin typeface="+mn-lt"/>
              </a:rPr>
            </a:br>
            <a:r>
              <a:rPr lang="pt-BR" sz="3100" b="1" cap="all">
                <a:solidFill>
                  <a:srgbClr val="2E2B71"/>
                </a:solidFill>
                <a:latin typeface="+mn-lt"/>
              </a:rPr>
              <a:t>TURMA: 2BN</a:t>
            </a:r>
            <a:br>
              <a:rPr lang="pt-BR" sz="3200" b="1">
                <a:solidFill>
                  <a:schemeClr val="tx2">
                    <a:lumMod val="75000"/>
                  </a:schemeClr>
                </a:solidFill>
              </a:rPr>
            </a:br>
            <a:endParaRPr lang="pt-BR" sz="300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6942516"/>
              </p:ext>
            </p:extLst>
          </p:nvPr>
        </p:nvGraphicFramePr>
        <p:xfrm>
          <a:off x="581439" y="1673974"/>
          <a:ext cx="10790582" cy="462766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25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29219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29220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455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19H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PENAL III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FÉLIX MAGNO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108A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TEORIA GERAL DO PROCESSO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HENRIQUE AVELINO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108A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PAC IV: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cs typeface="+mn-cs"/>
                        </a:rPr>
                        <a:t>MARIANA DE LAZZARI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108A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dirty="0"/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HERMENÊUTICA E JURISDIÇÃO CONSTITUCIONAL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SILVIO TEIXEIRA</a:t>
                      </a: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FILOSOFIA DO DIREITO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19H50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PENAL III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FÉLIX MAGNO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108A</a:t>
                      </a: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TEORIA GERAL DO PROCESSO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HENRIQUE AVELINO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108A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PAC IV: 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cs typeface="+mn-cs"/>
                        </a:rPr>
                        <a:t>MARIANA DE LAZZARI</a:t>
                      </a:r>
                      <a:endParaRPr lang="pt-BR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108A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HERMENÊUTICA E JURISDIÇÃO CONSTITUCIONAL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SILVIO TEIXEIRA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FILOSOFIA DO DIREITO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606411">
                <a:tc>
                  <a:txBody>
                    <a:bodyPr/>
                    <a:lstStyle/>
                    <a:p>
                      <a:pPr algn="ctr"/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20H40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21H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PENAL III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FÉLIX MAGNO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108A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CIVIL IV: POSSE, PROPRIEDADE E DIR REAIS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ROSANE CASTRO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108A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CIVIL IV: POSSE, PROPRIEDADE E DIR REAIS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ROSANE CASTRO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108A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TEORIA GERAL DO PROCESSO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HENRIQUE AVELINO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108A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OPTATIVA IV: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GESTÃO E INOVAÇÃO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22H40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PENAL III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FÉLIX MAGNO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108A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CIVIL IV: POSSE, PROPRIEDADE E DIR REAIS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ROSANE CASTRO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108A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CIVIL IV: POSSE, PROPRIEDADE E DIR REAIS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ROSANE CASTRO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108A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TEORIA GERAL DO PROCESSO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HENRIQUE AVELINO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108A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OPTATIVA IV: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GESTÃO E INOVAÇÃO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2080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8190" y="1893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 dirty="0">
                <a:solidFill>
                  <a:srgbClr val="2E2B71"/>
                </a:solidFill>
                <a:latin typeface="+mn-lt"/>
              </a:rPr>
              <a:t>HORÁRIOS 2023/2 – CURSO DIREITO</a:t>
            </a:r>
            <a:br>
              <a:rPr lang="pt-BR" sz="3100" b="1" dirty="0">
                <a:solidFill>
                  <a:srgbClr val="2E2B71"/>
                </a:solidFill>
                <a:latin typeface="+mn-lt"/>
              </a:rPr>
            </a:br>
            <a:r>
              <a:rPr lang="pt-BR" sz="3100" b="1" dirty="0">
                <a:solidFill>
                  <a:srgbClr val="2E2B71"/>
                </a:solidFill>
                <a:latin typeface="+mn-lt"/>
              </a:rPr>
              <a:t>5º </a:t>
            </a: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PERÍODO – NOITE</a:t>
            </a:r>
            <a:br>
              <a:rPr lang="pt-BR" sz="3100" b="1" cap="all" dirty="0">
                <a:solidFill>
                  <a:srgbClr val="2E2B71"/>
                </a:solidFill>
                <a:latin typeface="+mn-lt"/>
              </a:rPr>
            </a:br>
            <a:r>
              <a:rPr lang="pt-BR" sz="3100" b="1" cap="all" dirty="0">
                <a:solidFill>
                  <a:srgbClr val="2E2B71"/>
                </a:solidFill>
                <a:latin typeface="+mn-lt"/>
              </a:rPr>
              <a:t>TURMA: 3AN</a:t>
            </a:r>
            <a:br>
              <a:rPr lang="pt-BR" sz="3200" b="1" dirty="0">
                <a:solidFill>
                  <a:schemeClr val="tx2">
                    <a:lumMod val="75000"/>
                  </a:schemeClr>
                </a:solidFill>
              </a:rPr>
            </a:br>
            <a:endParaRPr lang="pt-BR" sz="3000" dirty="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0310900"/>
              </p:ext>
            </p:extLst>
          </p:nvPr>
        </p:nvGraphicFramePr>
        <p:xfrm>
          <a:off x="700709" y="1292958"/>
          <a:ext cx="10790582" cy="556504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25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29219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29220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4388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27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19H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cs typeface="+mn-cs"/>
                        </a:rPr>
                        <a:t>DIREITO CIVIL V: FAMÍLIA</a:t>
                      </a:r>
                      <a:endParaRPr lang="pt-BR" dirty="0"/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cs typeface="+mn-cs"/>
                        </a:rPr>
                        <a:t>ROSEMARY CIPRIANO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103B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dirty="0"/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PENAL IV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cs typeface="+mn-cs"/>
                        </a:rPr>
                        <a:t>LUCAS MIRANDA</a:t>
                      </a:r>
                      <a:endParaRPr lang="pt-BR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103B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PROCESSUAL CIVIL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CINTIA MOREIRA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cs typeface="+mn-cs"/>
                        </a:rPr>
                        <a:t>PROJETO APLICADO À COMUNIDADE (PAC)</a:t>
                      </a:r>
                      <a:endParaRPr lang="pt-BR" dirty="0"/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cs typeface="+mn-cs"/>
                        </a:rPr>
                        <a:t>MARIANA DE LAZZARI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103B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cs typeface="+mn-cs"/>
                      </a:endParaRPr>
                    </a:p>
                    <a:p>
                      <a:pPr algn="ctr">
                        <a:spcBef>
                          <a:spcPts val="0"/>
                        </a:spcBef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ECONOMIA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27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19H50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cs typeface="+mn-cs"/>
                        </a:rPr>
                        <a:t>DIREITO CIVIL V: FAMÍLIA</a:t>
                      </a:r>
                      <a:endParaRPr lang="pt-BR" dirty="0"/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ROSEMARY CIPRIANO</a:t>
                      </a: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103B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PENAL IV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/>
                          <a:cs typeface="+mn-cs"/>
                        </a:rPr>
                        <a:t>LUCAS MIRANDA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103B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dirty="0"/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PROCESSUAL CIVIL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CINTIA MOREIRA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PROJETO APLICADO À COMUNIDADE (PAC)</a:t>
                      </a:r>
                      <a:endParaRPr lang="pt-BR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MARIANA DE LAZZARI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103B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200" kern="12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ECONOMIA</a:t>
                      </a:r>
                      <a:endParaRPr lang="pt-BR"/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  <a:endParaRPr lang="pt-BR"/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200" kern="1200">
                        <a:solidFill>
                          <a:schemeClr val="tx1"/>
                        </a:solidFill>
                        <a:effectLst/>
                        <a:latin typeface="Nexa Bold"/>
                        <a:cs typeface="+mn-cs"/>
                      </a:endParaRP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584711">
                <a:tc>
                  <a:txBody>
                    <a:bodyPr/>
                    <a:lstStyle/>
                    <a:p>
                      <a:pPr algn="ctr"/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20H40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72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21H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PENAL IV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cs typeface="+mn-cs"/>
                        </a:rPr>
                        <a:t>LUCAS MIRANDA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103B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AMBIENTAL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/>
                          <a:cs typeface="+mn-cs"/>
                        </a:rPr>
                        <a:t>CYNTIA CARNEIRO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103B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CIVIL V: FAMÍLIA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ROSEMARY CIPRIANO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PROCESSUAL CIVIL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CINTIA MOREIRA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ECONOMIA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3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22H40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PENAL 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LUCAS MIRANDA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DIREITO AMBIENTAL</a:t>
                      </a:r>
                      <a:endParaRPr lang="en-US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Segoe UI"/>
                        </a:rPr>
                        <a:t>CYNTIA CARNEIRO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103B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2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CIVIL V: FAMÍLIA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ROSEMARY CIPRIANO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PROCESSUAL CIVIL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CINTIA MOREIRA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103B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ECONOMIA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920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8190" y="1893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>
                <a:solidFill>
                  <a:srgbClr val="2E2B71"/>
                </a:solidFill>
                <a:latin typeface="+mn-lt"/>
              </a:rPr>
              <a:t>HORÁRIOS 2023/2 – CURSO DIREITO</a:t>
            </a:r>
            <a:br>
              <a:rPr lang="pt-BR" sz="3100" b="1">
                <a:solidFill>
                  <a:srgbClr val="2E2B71"/>
                </a:solidFill>
                <a:latin typeface="+mn-lt"/>
              </a:rPr>
            </a:br>
            <a:r>
              <a:rPr lang="pt-BR" sz="3100" b="1">
                <a:solidFill>
                  <a:srgbClr val="2E2B71"/>
                </a:solidFill>
                <a:latin typeface="+mn-lt"/>
              </a:rPr>
              <a:t>6º </a:t>
            </a:r>
            <a:r>
              <a:rPr lang="pt-BR" sz="3100" b="1" cap="all">
                <a:solidFill>
                  <a:srgbClr val="2E2B71"/>
                </a:solidFill>
                <a:latin typeface="+mn-lt"/>
              </a:rPr>
              <a:t>PERÍODO – NOITE</a:t>
            </a:r>
            <a:br>
              <a:rPr lang="pt-BR" sz="3100" b="1" cap="all">
                <a:solidFill>
                  <a:srgbClr val="2E2B71"/>
                </a:solidFill>
                <a:latin typeface="+mn-lt"/>
              </a:rPr>
            </a:br>
            <a:r>
              <a:rPr lang="pt-BR" sz="3100" b="1" cap="all">
                <a:solidFill>
                  <a:srgbClr val="2E2B71"/>
                </a:solidFill>
                <a:latin typeface="+mn-lt"/>
              </a:rPr>
              <a:t>TURMA: 3BN</a:t>
            </a:r>
            <a:br>
              <a:rPr lang="pt-BR" sz="3200" b="1">
                <a:solidFill>
                  <a:schemeClr val="tx2">
                    <a:lumMod val="75000"/>
                  </a:schemeClr>
                </a:solidFill>
              </a:rPr>
            </a:br>
            <a:endParaRPr lang="pt-BR" sz="300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4937962"/>
              </p:ext>
            </p:extLst>
          </p:nvPr>
        </p:nvGraphicFramePr>
        <p:xfrm>
          <a:off x="581439" y="1673974"/>
          <a:ext cx="10790582" cy="468862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25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29219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29220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455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19H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DIR. PROCESSUAL PENAL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RENATA FURBINO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202B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RESPONSABILIDADE CIVIL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ROSANE CASTRO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202B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CIVIL VI: SUCESSÕES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ROSEMARY CIPRIANO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202B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PROCESSUAL CIVIL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FABRÍCIO MANOEL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202B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TEORIA DA EMPRESA E SOCIEDADES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19H50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DIR. PROCESSUAL PENAL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RENATA FURBINO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202B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RESPONSABILIDADE CIVIL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ROSANE CASTRO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202B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CIVIL VI: SUCESSÕES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ROSEMARY CIPRIANO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202B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PROCESSUAL CIVIL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FABRÍCIO MANOEL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202B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TEORIA DA EMPRESA E SOCIEDADES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606411">
                <a:tc>
                  <a:txBody>
                    <a:bodyPr/>
                    <a:lstStyle/>
                    <a:p>
                      <a:pPr algn="ctr"/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20H40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21H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ÉTICA E ESTATUTO DA OAB</a:t>
                      </a:r>
                    </a:p>
                    <a:p>
                      <a:pPr marL="0"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kern="1200" noProof="0" dirty="0">
                          <a:solidFill>
                            <a:schemeClr val="tx1"/>
                          </a:solidFill>
                          <a:effectLst/>
                          <a:latin typeface="Nexa Bold"/>
                          <a:cs typeface="+mn-cs"/>
                        </a:rPr>
                        <a:t>CRISTIANE ARAÚJO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202B</a:t>
                      </a:r>
                    </a:p>
                    <a:p>
                      <a:pPr marL="0" lvl="0" algn="ctr">
                        <a:spcAft>
                          <a:spcPts val="0"/>
                        </a:spcAft>
                        <a:buNone/>
                      </a:pPr>
                      <a:endParaRPr lang="pt-BR" sz="1200" b="0" kern="1200" noProof="0" dirty="0">
                        <a:solidFill>
                          <a:schemeClr val="tx1"/>
                        </a:solidFill>
                        <a:effectLst/>
                        <a:latin typeface="Nexa Bold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DIR. PROCESSUAL PENAL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RENATA FURBINO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202B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PROCESSUAL CIVIL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FABRÍCIO MANOEL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202B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CIVIL VI: SUCESSÕES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ROSEMARY CIPRIANO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202B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TEORIA DA EMPRESA E SOCIEDADES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22H40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ÉTICA E ESTATUTO DA OAB</a:t>
                      </a:r>
                    </a:p>
                    <a:p>
                      <a:pPr marL="0"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chemeClr val="tx1"/>
                          </a:solidFill>
                          <a:effectLst/>
                        </a:rPr>
                        <a:t>CRISTIANE ARAÚJO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202B</a:t>
                      </a:r>
                    </a:p>
                    <a:p>
                      <a:pPr marL="0" lvl="0" algn="ctr">
                        <a:spcAft>
                          <a:spcPts val="0"/>
                        </a:spcAft>
                        <a:buNone/>
                      </a:pPr>
                      <a:endParaRPr lang="pt-BR" dirty="0"/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DIR. PROCESSUAL PENAL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RENATA FURBINO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202B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PROCESSUAL CIVIL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FABRÍCIO MANOEL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202B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CIVIL VI: SUCESSÕES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ROSEMARY CIPRIANO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202B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TEORIA DA EMPRESA E SOCIEDADES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EAD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092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8190" y="1893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>
                <a:solidFill>
                  <a:srgbClr val="2E2B71"/>
                </a:solidFill>
                <a:latin typeface="+mn-lt"/>
              </a:rPr>
              <a:t>HORÁRIOS 2023/2 – CURSO DIREITO</a:t>
            </a:r>
            <a:br>
              <a:rPr lang="pt-BR" sz="3100" b="1">
                <a:solidFill>
                  <a:srgbClr val="2E2B71"/>
                </a:solidFill>
                <a:latin typeface="+mn-lt"/>
              </a:rPr>
            </a:br>
            <a:r>
              <a:rPr lang="pt-BR" sz="3100" b="1">
                <a:solidFill>
                  <a:srgbClr val="2E2B71"/>
                </a:solidFill>
                <a:latin typeface="+mn-lt"/>
              </a:rPr>
              <a:t>7º </a:t>
            </a:r>
            <a:r>
              <a:rPr lang="pt-BR" sz="3100" b="1" cap="all">
                <a:solidFill>
                  <a:srgbClr val="2E2B71"/>
                </a:solidFill>
                <a:latin typeface="+mn-lt"/>
              </a:rPr>
              <a:t>PERÍODO – NOITE</a:t>
            </a:r>
            <a:br>
              <a:rPr lang="pt-BR" sz="3100" b="1" cap="all">
                <a:solidFill>
                  <a:srgbClr val="2E2B71"/>
                </a:solidFill>
                <a:latin typeface="+mn-lt"/>
              </a:rPr>
            </a:br>
            <a:r>
              <a:rPr lang="pt-BR" sz="3100" b="1" cap="all">
                <a:solidFill>
                  <a:srgbClr val="2E2B71"/>
                </a:solidFill>
                <a:latin typeface="+mn-lt"/>
              </a:rPr>
              <a:t>TURMA: 4AN</a:t>
            </a:r>
            <a:br>
              <a:rPr lang="pt-BR" sz="3200" b="1">
                <a:solidFill>
                  <a:schemeClr val="tx2">
                    <a:lumMod val="75000"/>
                  </a:schemeClr>
                </a:solidFill>
              </a:rPr>
            </a:br>
            <a:endParaRPr lang="pt-BR" sz="300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0257507"/>
              </p:ext>
            </p:extLst>
          </p:nvPr>
        </p:nvGraphicFramePr>
        <p:xfrm>
          <a:off x="539236" y="1370387"/>
          <a:ext cx="10790582" cy="532870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25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29219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29220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455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19H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EMPRESARIAL II : TIT CRÉDITO E CONT EMPRESARIAIS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IVAN POMPEU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204B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PRÁTICA JURÍDICA REAL I: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MARCOS HENRIQUE/CRISTIANE ARAÚJO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204B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ADMINISTRATIVO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RICARDO MARQUES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204B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PROCESSUAL CIVIL 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HENRIQUE AVELINO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204B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PROCESSUAL PENAL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LUCAS MIRANDA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204B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19H50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EMPRESARIAL II : TIT CRÉDITO E CONT EMPRESARIAIS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IVAN POMPEU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204B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PRÁTICA JURÍDICA REAL I: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MARCOS HENRIQUE/CRISTIANE ARAÚJO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204B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ADMINISTRATIVO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RICARDO MARQUES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204B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PROCESSUAL CIVIL 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HENRIQUE AVELINO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204B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PROCESSUAL PENAL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LUCAS MIRANDA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204B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606411">
                <a:tc>
                  <a:txBody>
                    <a:bodyPr/>
                    <a:lstStyle/>
                    <a:p>
                      <a:pPr algn="ctr"/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20H40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21H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EMPRESARIAL II : TIT CRÉDITO E CONT EMPRESARIAIS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IVAN POMPEU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204B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PRÁTICA SIMULADA I: CIVIL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HENRIQUE AVELINO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204B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PROCESSUAL CIVIL 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HENRIQUE AVELINO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204B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ADMINISTRATIVO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RICARDO MARQUES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204B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PROCESSUAL PENAL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LUCAS MIRANDA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204B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22H40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EMPRESARIAL II : TIT CRÉDITO E CONT EMPRESARIAIS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IVAN POMPEU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204B</a:t>
                      </a:r>
                      <a:endParaRPr lang="pt-BR" sz="13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PRÁTICA SIMULADA I: CIVIL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HENRIQUE AVELINO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204B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PROCESSUAL CIVIL 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HENRIQUE AVELINO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204B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ADMINISTRATIVO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RICARDO MARQUES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204B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PROCESSUAL PENAL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LUCAS MIRANDA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204B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7329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8190" y="1893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>
                <a:solidFill>
                  <a:srgbClr val="2E2B71"/>
                </a:solidFill>
                <a:latin typeface="+mn-lt"/>
              </a:rPr>
              <a:t>HORÁRIOS 2023/2 – CURSO DIREITO</a:t>
            </a:r>
            <a:br>
              <a:rPr lang="pt-BR" sz="3100" b="1">
                <a:solidFill>
                  <a:srgbClr val="2E2B71"/>
                </a:solidFill>
                <a:latin typeface="+mn-lt"/>
              </a:rPr>
            </a:br>
            <a:r>
              <a:rPr lang="pt-BR" sz="3100" b="1">
                <a:solidFill>
                  <a:srgbClr val="2E2B71"/>
                </a:solidFill>
                <a:latin typeface="+mn-lt"/>
              </a:rPr>
              <a:t>8º </a:t>
            </a:r>
            <a:r>
              <a:rPr lang="pt-BR" sz="3100" b="1" cap="all">
                <a:solidFill>
                  <a:srgbClr val="2E2B71"/>
                </a:solidFill>
                <a:latin typeface="+mn-lt"/>
              </a:rPr>
              <a:t>PERÍODO – NOITE</a:t>
            </a:r>
            <a:br>
              <a:rPr lang="pt-BR" sz="3100" b="1" cap="all">
                <a:solidFill>
                  <a:srgbClr val="2E2B71"/>
                </a:solidFill>
                <a:latin typeface="+mn-lt"/>
              </a:rPr>
            </a:br>
            <a:r>
              <a:rPr lang="pt-BR" sz="3100" b="1" cap="all">
                <a:solidFill>
                  <a:srgbClr val="2E2B71"/>
                </a:solidFill>
                <a:latin typeface="+mn-lt"/>
              </a:rPr>
              <a:t>TURMA: 4BN</a:t>
            </a:r>
            <a:br>
              <a:rPr lang="pt-BR" sz="3200" b="1">
                <a:solidFill>
                  <a:schemeClr val="tx2">
                    <a:lumMod val="75000"/>
                  </a:schemeClr>
                </a:solidFill>
              </a:rPr>
            </a:br>
            <a:endParaRPr lang="pt-BR" sz="300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5863145"/>
              </p:ext>
            </p:extLst>
          </p:nvPr>
        </p:nvGraphicFramePr>
        <p:xfrm>
          <a:off x="581439" y="1673974"/>
          <a:ext cx="10790582" cy="514582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25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29219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29220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455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19H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RELAÇÕES DO TRABALHO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POLLYANNA RENEE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109A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 III: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FALÊNCIA E REC JUDICIAL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IVAN POMPEU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109A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RELAÇÕES DO TRABALHO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POLLYANNA RENEE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109A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ADMINISTRATIVO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RICARDO MARQUES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109A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PROCESSUAL CIVIL 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HENRIQUE AVELINO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109A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19H50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RELAÇÕES DO TRABALHO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POLLYANNA RENEE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109A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 III: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FALÊNCIA E REC JUDICIAL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IVAN POMPEU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109A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RELAÇÕES DO TRABALHO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POLLYANNA RENEE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109A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ADMINISTRATIVO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RICARDO MARQUES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109A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PROCESSUAL CIVIL 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HENRIQUE AVELINO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109A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606411">
                <a:tc>
                  <a:txBody>
                    <a:bodyPr/>
                    <a:lstStyle/>
                    <a:p>
                      <a:pPr algn="ctr"/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20H40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21H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PRÁTICA REAL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ROSEMARY CIPRIANO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109A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 III: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FALÊNCIA E REC JUDICIAL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IVAN POMPEU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109A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ADMINISTRATIVO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RICARDO MARQUES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109A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/>
                          <a:ea typeface="Times New Roman" panose="02020603050405020304" pitchFamily="18" charset="0"/>
                          <a:cs typeface="+mn-cs"/>
                        </a:rPr>
                        <a:t>PRÁTICA PENAL SIMULADA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/>
                          <a:ea typeface="Times New Roman" panose="02020603050405020304" pitchFamily="18" charset="0"/>
                          <a:cs typeface="+mn-cs"/>
                        </a:rPr>
                        <a:t>FÉLIX MAGNO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109A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PROCESSUAL CIVIL 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HENRIQUE AVELINO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109A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22H40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PRÁTICA REAL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ROSEMARY CIPRIANO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109A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EMPRESARIAL III: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FALÊNCIA E REC JUDICIAL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IVAN POMPEU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109A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ADMINISTRATIVO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RICARDO MARQUES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109A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/>
                          <a:ea typeface="Times New Roman" panose="02020603050405020304" pitchFamily="18" charset="0"/>
                          <a:cs typeface="+mn-cs"/>
                        </a:rPr>
                        <a:t>PRÁTICA PENAL SIMULADA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200" kern="1200" noProof="0" dirty="0">
                          <a:solidFill>
                            <a:schemeClr val="tx1"/>
                          </a:solidFill>
                          <a:effectLst/>
                          <a:latin typeface="Nexa Bold"/>
                          <a:cs typeface="+mn-cs"/>
                        </a:rPr>
                        <a:t>FÉLIX MAGNO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109A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PROCESSUAL CIVIL 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HENRIQUE AVELINO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109A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304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8190" y="1893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>
                <a:solidFill>
                  <a:srgbClr val="2E2B71"/>
                </a:solidFill>
                <a:latin typeface="+mn-lt"/>
              </a:rPr>
              <a:t>HORÁRIOS 2023/2 – CURSO DIREITO</a:t>
            </a:r>
            <a:br>
              <a:rPr lang="pt-BR" sz="3100" b="1">
                <a:solidFill>
                  <a:srgbClr val="2E2B71"/>
                </a:solidFill>
                <a:latin typeface="+mn-lt"/>
              </a:rPr>
            </a:br>
            <a:r>
              <a:rPr lang="pt-BR" sz="3100" b="1">
                <a:solidFill>
                  <a:srgbClr val="2E2B71"/>
                </a:solidFill>
                <a:latin typeface="+mn-lt"/>
                <a:cs typeface="Calibri"/>
              </a:rPr>
              <a:t>9º PERÍODO - NOITE</a:t>
            </a:r>
            <a:br>
              <a:rPr lang="pt-BR" sz="3100" b="1">
                <a:solidFill>
                  <a:srgbClr val="2E2B71"/>
                </a:solidFill>
                <a:latin typeface="+mn-lt"/>
                <a:cs typeface="Calibri"/>
              </a:rPr>
            </a:br>
            <a:r>
              <a:rPr lang="pt-BR" sz="3100" b="1" cap="all">
                <a:solidFill>
                  <a:srgbClr val="2E2B71"/>
                </a:solidFill>
                <a:latin typeface="+mn-lt"/>
                <a:cs typeface="Calibri"/>
              </a:rPr>
              <a:t>TURMA</a:t>
            </a:r>
            <a:r>
              <a:rPr lang="pt-BR" sz="3100" b="1" cap="all">
                <a:solidFill>
                  <a:srgbClr val="2E2B71"/>
                </a:solidFill>
                <a:latin typeface="+mn-lt"/>
              </a:rPr>
              <a:t>: 5AN</a:t>
            </a:r>
            <a:br>
              <a:rPr lang="pt-BR" sz="3200" b="1">
                <a:solidFill>
                  <a:schemeClr val="tx2">
                    <a:lumMod val="75000"/>
                  </a:schemeClr>
                </a:solidFill>
              </a:rPr>
            </a:br>
            <a:endParaRPr lang="pt-BR" sz="300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5935200"/>
              </p:ext>
            </p:extLst>
          </p:nvPr>
        </p:nvGraphicFramePr>
        <p:xfrm>
          <a:off x="553304" y="1322282"/>
          <a:ext cx="10790582" cy="523726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25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29219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29220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455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19H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/>
                          <a:cs typeface="+mn-cs"/>
                        </a:rPr>
                        <a:t>DIREITO DO TRABALHO II</a:t>
                      </a:r>
                      <a:endParaRPr lang="pt-BR" dirty="0"/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/>
                          <a:cs typeface="+mn-cs"/>
                        </a:rPr>
                        <a:t>JONAS THADEU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205B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dirty="0"/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MÉTODOS ADEQUADOS DE SOLUÇÃO DE CONFLITOS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ROSEMARY CIPRIANO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205B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PRÁTICA SIMULADA III: DIREITO PÚBLICO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FERNANDO TOLENTINO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205B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ECONÔMICO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THIAGO RABELO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205B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TRIBUTÁRIO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THIAGO RABELO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205B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19H50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cs typeface="+mn-cs"/>
                        </a:rPr>
                        <a:t>DIREITO DO TRABALHO II</a:t>
                      </a:r>
                      <a:endParaRPr lang="pt-BR" dirty="0"/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cs typeface="+mn-cs"/>
                        </a:rPr>
                        <a:t>JONAS THADEU</a:t>
                      </a:r>
                      <a:endParaRPr lang="pt-BR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205B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MÉTODOS ADEQUADOS DE SOLUÇÃO DE CONFLITOS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ROSEMARY CIPRIANO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205B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PRÁTICA SIMULADA III: DIREITO PÚBLICO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FERNANDO TOLENTINO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205B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ECONÔMICO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THIAGO RABELO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205B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TRIBUTÁRIO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THIAGO RABELO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205B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606411">
                <a:tc>
                  <a:txBody>
                    <a:bodyPr/>
                    <a:lstStyle/>
                    <a:p>
                      <a:pPr algn="ctr"/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20H40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21H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cs typeface="+mn-cs"/>
                        </a:rPr>
                        <a:t>DIREITO PROCESSUAL COLETIVO</a:t>
                      </a:r>
                      <a:endParaRPr lang="pt-BR" dirty="0"/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cs typeface="+mn-cs"/>
                        </a:rPr>
                        <a:t>FABRÍCIO MANOEL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205B</a:t>
                      </a:r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endParaRPr lang="pt-BR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DO TRABALHO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JONAS THADEU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205B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PRÁTICA SIMULADA III: DIREITO PÚBLICO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FERNANDO TOLENTINO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205B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PROCESSUAL COLETIVO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FABRÍCIO MANOEL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205B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TRIBUTÁRIO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THIAGO RABELO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205B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22H40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cs typeface="+mn-cs"/>
                        </a:rPr>
                        <a:t>DIREITO PROCESSUAL COLETIVO</a:t>
                      </a:r>
                      <a:endParaRPr lang="pt-BR" dirty="0"/>
                    </a:p>
                    <a:p>
                      <a:pPr lvl="0" algn="ctr">
                        <a:spcAft>
                          <a:spcPts val="0"/>
                        </a:spcAft>
                        <a:buNone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cs typeface="+mn-cs"/>
                        </a:rPr>
                        <a:t>FABRÍCIO MANOEL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205B</a:t>
                      </a:r>
                      <a:endParaRPr lang="pt-BR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DO TRABALHO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JONAS THADEU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205B</a:t>
                      </a: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PRÁTICA SIMULADA III: DIREITO PÚBLICO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FERNANDO TOLENTINO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205B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PROCESSUAL COLETIVO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FABRÍCIO MANOEL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205B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TRIBUTÁRIO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THIAGO RABELO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205B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6268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A26B0C2-2951-48DA-B15C-EAB7832C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8190" y="189385"/>
            <a:ext cx="7675606" cy="1325563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pt-BR" sz="3100" b="1">
                <a:solidFill>
                  <a:srgbClr val="2E2B71"/>
                </a:solidFill>
                <a:latin typeface="+mn-lt"/>
              </a:rPr>
              <a:t>HORÁRIOS 2023/2 – CURSO DIREITO</a:t>
            </a:r>
            <a:br>
              <a:rPr lang="pt-BR" sz="3100" b="1">
                <a:solidFill>
                  <a:srgbClr val="2E2B71"/>
                </a:solidFill>
                <a:latin typeface="+mn-lt"/>
              </a:rPr>
            </a:br>
            <a:r>
              <a:rPr lang="pt-BR" sz="3100" b="1">
                <a:solidFill>
                  <a:srgbClr val="2E2B71"/>
                </a:solidFill>
                <a:latin typeface="+mn-lt"/>
              </a:rPr>
              <a:t>10º </a:t>
            </a:r>
            <a:r>
              <a:rPr lang="pt-BR" sz="3100" b="1" cap="all">
                <a:solidFill>
                  <a:srgbClr val="2E2B71"/>
                </a:solidFill>
                <a:latin typeface="+mn-lt"/>
              </a:rPr>
              <a:t>PERÍODO – NOITE</a:t>
            </a:r>
            <a:br>
              <a:rPr lang="pt-BR" sz="3100" b="1" cap="all">
                <a:solidFill>
                  <a:srgbClr val="2E2B71"/>
                </a:solidFill>
                <a:latin typeface="+mn-lt"/>
              </a:rPr>
            </a:br>
            <a:r>
              <a:rPr lang="pt-BR" sz="3100" b="1" cap="all">
                <a:solidFill>
                  <a:srgbClr val="2E2B71"/>
                </a:solidFill>
                <a:latin typeface="+mn-lt"/>
              </a:rPr>
              <a:t>TURMA: 5BN</a:t>
            </a:r>
            <a:br>
              <a:rPr lang="pt-BR" sz="3200" b="1">
                <a:solidFill>
                  <a:schemeClr val="tx2">
                    <a:lumMod val="75000"/>
                  </a:schemeClr>
                </a:solidFill>
              </a:rPr>
            </a:br>
            <a:endParaRPr lang="pt-BR" sz="3000"/>
          </a:p>
        </p:txBody>
      </p:sp>
      <p:graphicFrame>
        <p:nvGraphicFramePr>
          <p:cNvPr id="9" name="Espaço Reservado para Conteúdo 6">
            <a:extLst>
              <a:ext uri="{FF2B5EF4-FFF2-40B4-BE49-F238E27FC236}">
                <a16:creationId xmlns:a16="http://schemas.microsoft.com/office/drawing/2014/main" id="{45E6E8EA-F6B7-D756-0994-094CC455D2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9371934"/>
              </p:ext>
            </p:extLst>
          </p:nvPr>
        </p:nvGraphicFramePr>
        <p:xfrm>
          <a:off x="581439" y="1673974"/>
          <a:ext cx="10790582" cy="49629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25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866970899"/>
                    </a:ext>
                  </a:extLst>
                </a:gridCol>
                <a:gridCol w="2096976">
                  <a:extLst>
                    <a:ext uri="{9D8B030D-6E8A-4147-A177-3AD203B41FA5}">
                      <a16:colId xmlns:a16="http://schemas.microsoft.com/office/drawing/2014/main" val="102483695"/>
                    </a:ext>
                  </a:extLst>
                </a:gridCol>
                <a:gridCol w="1929219">
                  <a:extLst>
                    <a:ext uri="{9D8B030D-6E8A-4147-A177-3AD203B41FA5}">
                      <a16:colId xmlns:a16="http://schemas.microsoft.com/office/drawing/2014/main" val="1665407774"/>
                    </a:ext>
                  </a:extLst>
                </a:gridCol>
                <a:gridCol w="1929220">
                  <a:extLst>
                    <a:ext uri="{9D8B030D-6E8A-4147-A177-3AD203B41FA5}">
                      <a16:colId xmlns:a16="http://schemas.microsoft.com/office/drawing/2014/main" val="2360735003"/>
                    </a:ext>
                  </a:extLst>
                </a:gridCol>
              </a:tblGrid>
              <a:tr h="455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50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Segunda-feira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Terça-feira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Quarta-feira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Quinta-feira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Sexta-feira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19H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PREVIDENCIÁRIO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CRISTIANE ARAÚJO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215A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PROCESSO DO TRABALHO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JONAS THADEU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215A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PRÁTICA SIMULADA IV: TRABALHO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CRISTIANE ARAÚJO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215A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ECONÔMICO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THIAGO RABELO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215A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DO CONSUMIDOR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ROSANE CASTRO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215A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19H50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PREVIDENCIÁRIO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CRISTIANE ARAÚJO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215A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PROCESSO DO TRABALHO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JONAS THADEU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215A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PRÁTICA SIMULADA IV: TRABALHO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CRISTIANE ARAÚJO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215A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ECONÔMICO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THIAGO RABELO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215A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DO CONSUMIDOR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ROSANE CASTRO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215A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08042456"/>
                  </a:ext>
                </a:extLst>
              </a:tr>
              <a:tr h="606411">
                <a:tc>
                  <a:txBody>
                    <a:bodyPr/>
                    <a:lstStyle/>
                    <a:p>
                      <a:pPr algn="ctr"/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20H40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</a:endParaRPr>
                    </a:p>
                  </a:txBody>
                  <a:tcPr marL="44073" marR="44073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000" b="1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</a:rPr>
                        <a:t>INTERVALO</a:t>
                      </a:r>
                    </a:p>
                  </a:txBody>
                  <a:tcPr marL="44073" marR="44073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21H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PROCESSO DO TRABALHO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JONAS THADEU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215A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INTERNACIONAL PÚBLICO E PRIVADO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SILVIO TEIXEIRA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215A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PREVIDENCIÁRIO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CRISTIANE ARAÚJO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215A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INTERNACIONAL PÚBLICO E PRIVADO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SILVIO TEIXEIRA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215A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TCC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215A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500" b="1">
                          <a:solidFill>
                            <a:schemeClr val="tx1"/>
                          </a:solidFill>
                          <a:effectLst/>
                        </a:rPr>
                        <a:t>22H40</a:t>
                      </a: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500" b="1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PROCESSO DO TRABALHO</a:t>
                      </a:r>
                    </a:p>
                    <a:p>
                      <a:pPr algn="ctr">
                        <a:spcBef>
                          <a:spcPts val="0"/>
                        </a:spcBef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JONAS THADEU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215A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INTERNACIONAL PÚBLICO E PRIVADO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SILVIO TEIXEIRA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215A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DIREITO PREVIDENCIÁRIO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CRISTIANE ARAÚJO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215A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DIR INTERNACIONAL PÚBLICO E PRIVADO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SILVIO TEIXEIRA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215A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TCC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kern="1200" dirty="0">
                          <a:solidFill>
                            <a:schemeClr val="tx1"/>
                          </a:solidFill>
                          <a:effectLst/>
                          <a:latin typeface="Nexa Bold" panose="02000000000000000000"/>
                          <a:ea typeface="Times New Roman" panose="02020603050405020304" pitchFamily="18" charset="0"/>
                          <a:cs typeface="+mn-cs"/>
                        </a:rPr>
                        <a:t>SALA: 215A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kern="1200" dirty="0">
                        <a:solidFill>
                          <a:schemeClr val="tx1"/>
                        </a:solidFill>
                        <a:effectLst/>
                        <a:latin typeface="Nexa Bold" panose="0200000000000000000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073" marR="44073" marT="0" marB="0" anchor="ctr"/>
                </a:tc>
                <a:extLst>
                  <a:ext uri="{0D108BD9-81ED-4DB2-BD59-A6C34878D82A}">
                    <a16:rowId xmlns:a16="http://schemas.microsoft.com/office/drawing/2014/main" val="3643116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3342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1f26e94-00d5-4a3b-858c-4c5ea481c72a" xsi:nil="true"/>
    <lcf76f155ced4ddcb4097134ff3c332f xmlns="ba2dbdb0-beca-4412-a910-82ae4df44d3d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6A195E3212784E8496FBEA4EC0DE63" ma:contentTypeVersion="14" ma:contentTypeDescription="Create a new document." ma:contentTypeScope="" ma:versionID="37e8a77a2033d5d836555e6b3526700b">
  <xsd:schema xmlns:xsd="http://www.w3.org/2001/XMLSchema" xmlns:xs="http://www.w3.org/2001/XMLSchema" xmlns:p="http://schemas.microsoft.com/office/2006/metadata/properties" xmlns:ns2="ba2dbdb0-beca-4412-a910-82ae4df44d3d" xmlns:ns3="e1f26e94-00d5-4a3b-858c-4c5ea481c72a" targetNamespace="http://schemas.microsoft.com/office/2006/metadata/properties" ma:root="true" ma:fieldsID="f042ee427f7e654178ce51c7cba2927f" ns2:_="" ns3:_="">
    <xsd:import namespace="ba2dbdb0-beca-4412-a910-82ae4df44d3d"/>
    <xsd:import namespace="e1f26e94-00d5-4a3b-858c-4c5ea481c7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2dbdb0-beca-4412-a910-82ae4df44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34e4c94-eb29-4a49-8234-2df3927c40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f26e94-00d5-4a3b-858c-4c5ea481c72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263b1ab-f502-4448-b87b-dff6ac26c47d}" ma:internalName="TaxCatchAll" ma:showField="CatchAllData" ma:web="e1f26e94-00d5-4a3b-858c-4c5ea481c7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CFC9E4-0DBB-435B-B969-EB0C0669CB86}">
  <ds:schemaRefs>
    <ds:schemaRef ds:uri="ba2dbdb0-beca-4412-a910-82ae4df44d3d"/>
    <ds:schemaRef ds:uri="e1f26e94-00d5-4a3b-858c-4c5ea481c72a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09947DB-4327-4D3D-8594-AC0D130765C3}">
  <ds:schemaRefs>
    <ds:schemaRef ds:uri="ba2dbdb0-beca-4412-a910-82ae4df44d3d"/>
    <ds:schemaRef ds:uri="e1f26e94-00d5-4a3b-858c-4c5ea481c72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67D785C-29D7-43F4-A5C7-7FBE3B1B791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1943</Words>
  <Application>Microsoft Office PowerPoint</Application>
  <PresentationFormat>Widescreen</PresentationFormat>
  <Paragraphs>701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Nexa Bold</vt:lpstr>
      <vt:lpstr>Segoe UI</vt:lpstr>
      <vt:lpstr>Tema do Office</vt:lpstr>
      <vt:lpstr>HORÁRIOS 2023/2 – CURSO DIREITO 1º e 2º PERÍODO – NOITE TURMA: 1bN </vt:lpstr>
      <vt:lpstr>HORÁRIOS 2023/2 – CURSO DIREITO 3º PERÍODO – NOITE TURMA: 2AN </vt:lpstr>
      <vt:lpstr>HORÁRIOS 2023/2 – CURSO DIREITO  4ºPERÍODO – NOITE TURMA: 2BN </vt:lpstr>
      <vt:lpstr>HORÁRIOS 2023/2 – CURSO DIREITO 5º PERÍODO – NOITE TURMA: 3AN </vt:lpstr>
      <vt:lpstr>HORÁRIOS 2023/2 – CURSO DIREITO 6º PERÍODO – NOITE TURMA: 3BN </vt:lpstr>
      <vt:lpstr>HORÁRIOS 2023/2 – CURSO DIREITO 7º PERÍODO – NOITE TURMA: 4AN </vt:lpstr>
      <vt:lpstr>HORÁRIOS 2023/2 – CURSO DIREITO 8º PERÍODO – NOITE TURMA: 4BN </vt:lpstr>
      <vt:lpstr>HORÁRIOS 2023/2 – CURSO DIREITO 9º PERÍODO - NOITE TURMA: 5AN </vt:lpstr>
      <vt:lpstr>HORÁRIOS 2023/2 – CURSO DIREITO 10º PERÍODO – NOITE TURMA: 5BN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HORÁRIOS 2023/2 – CURSO DIREITO 2º PERÍODO – NOITE TURMA: 1bN </dc:title>
  <dc:creator>Cintia Moreira Gonçalves</dc:creator>
  <cp:lastModifiedBy>Taciana Cristina Pereira</cp:lastModifiedBy>
  <cp:revision>3</cp:revision>
  <cp:lastPrinted>2023-07-11T22:21:12Z</cp:lastPrinted>
  <dcterms:created xsi:type="dcterms:W3CDTF">2023-07-11T18:12:11Z</dcterms:created>
  <dcterms:modified xsi:type="dcterms:W3CDTF">2023-08-03T17:03:03Z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0x010100AF6A195E3212784E8496FBEA4EC0DE63</vt:lpwstr>
  </property>
  <property fmtid="{D5CDD505-2E9C-101B-9397-08002B2CF9AE}" pid="3" name="MediaServiceImageTags">
    <vt:lpwstr/>
  </property>
</Properties>
</file>