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91" r:id="rId5"/>
    <p:sldId id="289" r:id="rId6"/>
    <p:sldId id="286" r:id="rId7"/>
    <p:sldId id="287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2B71"/>
    <a:srgbClr val="FEC833"/>
    <a:srgbClr val="182B4C"/>
    <a:srgbClr val="ECDCC6"/>
    <a:srgbClr val="FFBE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9F64AE-6B95-C856-4D8E-85471F78CE0A}" v="888" dt="2023-07-28T19:55:55.128"/>
    <p1510:client id="{573DEFF2-0B71-CC01-C3A0-A0CE32083AD9}" v="1" dt="2023-07-31T14:44:23.683"/>
    <p1510:client id="{6034A079-6A00-A9B7-4FCE-BC287DA5FC98}" v="35" dt="2023-07-27T19:50:23.156"/>
    <p1510:client id="{DBC41AC7-B153-BA3C-A870-2582E6C50B24}" v="128" dt="2023-07-28T18:32:07.3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63" autoAdjust="0"/>
    <p:restoredTop sz="94660" autoAdjust="0"/>
  </p:normalViewPr>
  <p:slideViewPr>
    <p:cSldViewPr snapToGrid="0">
      <p:cViewPr varScale="1">
        <p:scale>
          <a:sx n="72" d="100"/>
          <a:sy n="72" d="100"/>
        </p:scale>
        <p:origin x="396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intia Moreira Gonçalves" userId="S::cintia.goncalves@professor.faminas.edu.br::2b96e0db-0936-4e6f-a154-31234239e5a3" providerId="AD" clId="Web-{6034A079-6A00-A9B7-4FCE-BC287DA5FC98}"/>
    <pc:docChg chg="modSld">
      <pc:chgData name="Cintia Moreira Gonçalves" userId="S::cintia.goncalves@professor.faminas.edu.br::2b96e0db-0936-4e6f-a154-31234239e5a3" providerId="AD" clId="Web-{6034A079-6A00-A9B7-4FCE-BC287DA5FC98}" dt="2023-07-27T19:50:23.156" v="33"/>
      <pc:docMkLst>
        <pc:docMk/>
      </pc:docMkLst>
      <pc:sldChg chg="modSp">
        <pc:chgData name="Cintia Moreira Gonçalves" userId="S::cintia.goncalves@professor.faminas.edu.br::2b96e0db-0936-4e6f-a154-31234239e5a3" providerId="AD" clId="Web-{6034A079-6A00-A9B7-4FCE-BC287DA5FC98}" dt="2023-07-27T19:50:23.156" v="33"/>
        <pc:sldMkLst>
          <pc:docMk/>
          <pc:sldMk cId="2765750224" sldId="285"/>
        </pc:sldMkLst>
        <pc:spChg chg="mod">
          <ac:chgData name="Cintia Moreira Gonçalves" userId="S::cintia.goncalves@professor.faminas.edu.br::2b96e0db-0936-4e6f-a154-31234239e5a3" providerId="AD" clId="Web-{6034A079-6A00-A9B7-4FCE-BC287DA5FC98}" dt="2023-07-27T19:49:55.999" v="1" actId="20577"/>
          <ac:spMkLst>
            <pc:docMk/>
            <pc:sldMk cId="2765750224" sldId="285"/>
            <ac:spMk id="3" creationId="{BA26B0C2-2951-48DA-B15C-EAB7832CEB52}"/>
          </ac:spMkLst>
        </pc:spChg>
        <pc:graphicFrameChg chg="mod modGraphic">
          <ac:chgData name="Cintia Moreira Gonçalves" userId="S::cintia.goncalves@professor.faminas.edu.br::2b96e0db-0936-4e6f-a154-31234239e5a3" providerId="AD" clId="Web-{6034A079-6A00-A9B7-4FCE-BC287DA5FC98}" dt="2023-07-27T19:50:23.156" v="33"/>
          <ac:graphicFrameMkLst>
            <pc:docMk/>
            <pc:sldMk cId="2765750224" sldId="285"/>
            <ac:graphicFrameMk id="9" creationId="{45E6E8EA-F6B7-D756-0994-094CC455D268}"/>
          </ac:graphicFrameMkLst>
        </pc:graphicFrameChg>
      </pc:sldChg>
    </pc:docChg>
  </pc:docChgLst>
  <pc:docChgLst>
    <pc:chgData name="Cintia Moreira Gonçalves" userId="S::cintia.goncalves@professor.faminas.edu.br::2b96e0db-0936-4e6f-a154-31234239e5a3" providerId="AD" clId="Web-{0E9F64AE-6B95-C856-4D8E-85471F78CE0A}"/>
    <pc:docChg chg="addSld delSld modSld sldOrd">
      <pc:chgData name="Cintia Moreira Gonçalves" userId="S::cintia.goncalves@professor.faminas.edu.br::2b96e0db-0936-4e6f-a154-31234239e5a3" providerId="AD" clId="Web-{0E9F64AE-6B95-C856-4D8E-85471F78CE0A}" dt="2023-07-28T19:55:55.128" v="797"/>
      <pc:docMkLst>
        <pc:docMk/>
      </pc:docMkLst>
      <pc:sldChg chg="modSp">
        <pc:chgData name="Cintia Moreira Gonçalves" userId="S::cintia.goncalves@professor.faminas.edu.br::2b96e0db-0936-4e6f-a154-31234239e5a3" providerId="AD" clId="Web-{0E9F64AE-6B95-C856-4D8E-85471F78CE0A}" dt="2023-07-28T19:55:55.128" v="797"/>
        <pc:sldMkLst>
          <pc:docMk/>
          <pc:sldMk cId="1659374326" sldId="286"/>
        </pc:sldMkLst>
        <pc:graphicFrameChg chg="mod modGraphic">
          <ac:chgData name="Cintia Moreira Gonçalves" userId="S::cintia.goncalves@professor.faminas.edu.br::2b96e0db-0936-4e6f-a154-31234239e5a3" providerId="AD" clId="Web-{0E9F64AE-6B95-C856-4D8E-85471F78CE0A}" dt="2023-07-28T19:55:55.128" v="797"/>
          <ac:graphicFrameMkLst>
            <pc:docMk/>
            <pc:sldMk cId="1659374326" sldId="286"/>
            <ac:graphicFrameMk id="9" creationId="{45E6E8EA-F6B7-D756-0994-094CC455D268}"/>
          </ac:graphicFrameMkLst>
        </pc:graphicFrameChg>
      </pc:sldChg>
      <pc:sldChg chg="modSp">
        <pc:chgData name="Cintia Moreira Gonçalves" userId="S::cintia.goncalves@professor.faminas.edu.br::2b96e0db-0936-4e6f-a154-31234239e5a3" providerId="AD" clId="Web-{0E9F64AE-6B95-C856-4D8E-85471F78CE0A}" dt="2023-07-28T18:33:30.403" v="779"/>
        <pc:sldMkLst>
          <pc:docMk/>
          <pc:sldMk cId="3451272453" sldId="289"/>
        </pc:sldMkLst>
        <pc:graphicFrameChg chg="mod modGraphic">
          <ac:chgData name="Cintia Moreira Gonçalves" userId="S::cintia.goncalves@professor.faminas.edu.br::2b96e0db-0936-4e6f-a154-31234239e5a3" providerId="AD" clId="Web-{0E9F64AE-6B95-C856-4D8E-85471F78CE0A}" dt="2023-07-28T18:33:30.403" v="779"/>
          <ac:graphicFrameMkLst>
            <pc:docMk/>
            <pc:sldMk cId="3451272453" sldId="289"/>
            <ac:graphicFrameMk id="9" creationId="{45E6E8EA-F6B7-D756-0994-094CC455D268}"/>
          </ac:graphicFrameMkLst>
        </pc:graphicFrameChg>
      </pc:sldChg>
      <pc:sldChg chg="new del">
        <pc:chgData name="Cintia Moreira Gonçalves" userId="S::cintia.goncalves@professor.faminas.edu.br::2b96e0db-0936-4e6f-a154-31234239e5a3" providerId="AD" clId="Web-{0E9F64AE-6B95-C856-4D8E-85471F78CE0A}" dt="2023-07-28T18:17:27.630" v="4"/>
        <pc:sldMkLst>
          <pc:docMk/>
          <pc:sldMk cId="2940511564" sldId="290"/>
        </pc:sldMkLst>
      </pc:sldChg>
      <pc:sldChg chg="modSp add ord replId">
        <pc:chgData name="Cintia Moreira Gonçalves" userId="S::cintia.goncalves@professor.faminas.edu.br::2b96e0db-0936-4e6f-a154-31234239e5a3" providerId="AD" clId="Web-{0E9F64AE-6B95-C856-4D8E-85471F78CE0A}" dt="2023-07-28T18:33:09.762" v="659"/>
        <pc:sldMkLst>
          <pc:docMk/>
          <pc:sldMk cId="363782601" sldId="291"/>
        </pc:sldMkLst>
        <pc:spChg chg="mod">
          <ac:chgData name="Cintia Moreira Gonçalves" userId="S::cintia.goncalves@professor.faminas.edu.br::2b96e0db-0936-4e6f-a154-31234239e5a3" providerId="AD" clId="Web-{0E9F64AE-6B95-C856-4D8E-85471F78CE0A}" dt="2023-07-28T18:17:24.896" v="3" actId="20577"/>
          <ac:spMkLst>
            <pc:docMk/>
            <pc:sldMk cId="363782601" sldId="291"/>
            <ac:spMk id="3" creationId="{BA26B0C2-2951-48DA-B15C-EAB7832CEB52}"/>
          </ac:spMkLst>
        </pc:spChg>
        <pc:graphicFrameChg chg="mod modGraphic">
          <ac:chgData name="Cintia Moreira Gonçalves" userId="S::cintia.goncalves@professor.faminas.edu.br::2b96e0db-0936-4e6f-a154-31234239e5a3" providerId="AD" clId="Web-{0E9F64AE-6B95-C856-4D8E-85471F78CE0A}" dt="2023-07-28T18:33:09.762" v="659"/>
          <ac:graphicFrameMkLst>
            <pc:docMk/>
            <pc:sldMk cId="363782601" sldId="291"/>
            <ac:graphicFrameMk id="9" creationId="{45E6E8EA-F6B7-D756-0994-094CC455D268}"/>
          </ac:graphicFrameMkLst>
        </pc:graphicFrameChg>
      </pc:sldChg>
    </pc:docChg>
  </pc:docChgLst>
  <pc:docChgLst>
    <pc:chgData name="Cintia Moreira Gonçalves" userId="S::cintia.goncalves@professor.faminas.edu.br::2b96e0db-0936-4e6f-a154-31234239e5a3" providerId="AD" clId="Web-{573DEFF2-0B71-CC01-C3A0-A0CE32083AD9}"/>
    <pc:docChg chg="delSld">
      <pc:chgData name="Cintia Moreira Gonçalves" userId="S::cintia.goncalves@professor.faminas.edu.br::2b96e0db-0936-4e6f-a154-31234239e5a3" providerId="AD" clId="Web-{573DEFF2-0B71-CC01-C3A0-A0CE32083AD9}" dt="2023-07-31T14:44:23.683" v="0"/>
      <pc:docMkLst>
        <pc:docMk/>
      </pc:docMkLst>
      <pc:sldChg chg="del">
        <pc:chgData name="Cintia Moreira Gonçalves" userId="S::cintia.goncalves@professor.faminas.edu.br::2b96e0db-0936-4e6f-a154-31234239e5a3" providerId="AD" clId="Web-{573DEFF2-0B71-CC01-C3A0-A0CE32083AD9}" dt="2023-07-31T14:44:23.683" v="0"/>
        <pc:sldMkLst>
          <pc:docMk/>
          <pc:sldMk cId="2765750224" sldId="285"/>
        </pc:sldMkLst>
      </pc:sldChg>
    </pc:docChg>
  </pc:docChgLst>
  <pc:docChgLst>
    <pc:chgData name="Cintia Moreira Gonçalves" userId="S::cintia.goncalves@professor.faminas.edu.br::2b96e0db-0936-4e6f-a154-31234239e5a3" providerId="AD" clId="Web-{DBC41AC7-B153-BA3C-A870-2582E6C50B24}"/>
    <pc:docChg chg="modSld">
      <pc:chgData name="Cintia Moreira Gonçalves" userId="S::cintia.goncalves@professor.faminas.edu.br::2b96e0db-0936-4e6f-a154-31234239e5a3" providerId="AD" clId="Web-{DBC41AC7-B153-BA3C-A870-2582E6C50B24}" dt="2023-07-28T18:28:33.790" v="100"/>
      <pc:docMkLst>
        <pc:docMk/>
      </pc:docMkLst>
      <pc:sldChg chg="modSp">
        <pc:chgData name="Cintia Moreira Gonçalves" userId="S::cintia.goncalves@professor.faminas.edu.br::2b96e0db-0936-4e6f-a154-31234239e5a3" providerId="AD" clId="Web-{DBC41AC7-B153-BA3C-A870-2582E6C50B24}" dt="2023-07-28T18:28:33.790" v="100"/>
        <pc:sldMkLst>
          <pc:docMk/>
          <pc:sldMk cId="363782601" sldId="291"/>
        </pc:sldMkLst>
        <pc:graphicFrameChg chg="mod modGraphic">
          <ac:chgData name="Cintia Moreira Gonçalves" userId="S::cintia.goncalves@professor.faminas.edu.br::2b96e0db-0936-4e6f-a154-31234239e5a3" providerId="AD" clId="Web-{DBC41AC7-B153-BA3C-A870-2582E6C50B24}" dt="2023-07-28T18:28:33.790" v="100"/>
          <ac:graphicFrameMkLst>
            <pc:docMk/>
            <pc:sldMk cId="363782601" sldId="291"/>
            <ac:graphicFrameMk id="9" creationId="{45E6E8EA-F6B7-D756-0994-094CC455D268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5DEA13-B5FB-4BCA-A342-8C71D3693D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59BCD63-7FDA-4274-A7ED-843BE646EB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7DB1A5C-6025-45DB-832A-428DD4DA8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CF37FF8-3CDE-4D88-8D3B-84DD3410B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D2B24EF-46F2-4E16-A75A-83DE668CD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23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9C5BB7-CA7B-4CBF-85FB-EC1BC2088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4511FFB-C58D-4EDC-96A4-1894AF0A34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C15C38-901B-4881-A7AF-02EFAFC96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DC44902-C33A-4902-B335-0128D4817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FAB0789-D030-461F-BD95-3C419F72C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9979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E6259F1-EF13-4A16-BD36-1308D15B05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A314B1E-8A42-430B-8F0A-BFB9042E65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370C644-B768-4DDE-B7B3-51BB83791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9100D35-C33B-48B5-BEEF-294C5A27E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EB8615A-0988-4A2D-8C40-48752B096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9915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0717A2-EA8E-4C37-8B80-1CF959CCA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2CEE076-2926-4B10-8948-DDF24E6DD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3144984-E4E4-4CED-9386-3623ACC78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F23DA2E-1BDD-47FE-9594-FA7041F36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371A203-0220-4392-9D9C-0D078478D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0925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276E28-7AF2-42A3-B145-A0697BEA6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8C68476-576C-446D-B87A-83B0370A7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2E86209-1255-4556-AEFD-4800A2F9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CAA8849-D073-4AA5-9F5C-1D668AEEE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5DB4864-54A3-41C9-BFCF-B3D1E4CD9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5447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3BB6A8-2300-4391-85D7-B578DDD28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7E06E92-6660-4ED0-8FB4-53BE9F96DC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DAA6C6D-B063-410E-B1A1-CFFEAC6638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B175463-A0D8-4779-BEF5-4732B90AB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0F2C942-9784-4E61-A6D0-903C46CE1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2C5C0C1-4A68-4E41-91BC-AF9F4446D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8271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F5E8C5-881C-4991-A6BF-B260B3D0B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489CFDF-4391-4E17-9E2E-6070F6AEE8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0B67017-5187-458E-98A7-F20BADC30F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6C6DB66-9D5F-4FD0-811C-CB31AEF1A7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4FCB020-130B-4A89-A8FD-01A5D1A027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06A4561-514D-4E8C-BC98-0A64CFE5D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CEA7403-DF09-48D1-83DA-63449D112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27C05E8-3598-4C68-93E1-BFB49BEA6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2121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3362D7-583E-405B-BF71-2864C5353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E2592D6-2B55-47D0-9BC1-C3B9A0FDC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742558D-F06C-441C-950F-640EF50CC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90F79A8-A5DD-47A2-85D7-85C870678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6538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8BA4D95-0E27-418D-88E5-5B371FF79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81FFF28-B80C-4CBF-917C-83155C7D1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7E32DB5-3679-4B1A-9F3D-09620A692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8910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B39600-3CA4-46FA-80D4-DC8B86498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54A78D3-363E-4B96-96FA-915315AD7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B864EDF-92E7-4BA1-A3BF-8E69E77019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817DBB3-BF81-4BCE-9FEC-E12F970D0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EC33448-C494-428D-863F-F3EB00101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F60B2E5-8DD7-4C31-8E07-64C7A5915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8003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350D70-0288-42EE-8578-F077D5889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B4F59A0-E05C-4C38-B1F0-DCF16D827C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880BFDE-7F60-4EA2-9340-22ED475161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9926E7B-4E47-4C2E-8D92-0FDFD1A3A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A11AE9A-DF8B-4D04-ABD0-F1782BC33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FEE4100-FF27-43DE-8747-3EB1C2A93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250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B07F077-302F-42CA-8025-B7D70BA20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3970C20-22C9-4DD4-9698-4AF982CD4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5881B7-CEB5-4852-A203-26F50F401B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5A9CBA0-92B8-4838-9BB4-811E0AC9A9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37E763A-3DAA-4B2B-8770-5D3CA21CC0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7740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A26B0C2-2951-48DA-B15C-EAB7832C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8190" y="189385"/>
            <a:ext cx="7675606" cy="1325563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  <a:defRPr/>
            </a:pPr>
            <a:r>
              <a:rPr lang="pt-BR" sz="3100" b="1" dirty="0">
                <a:solidFill>
                  <a:srgbClr val="2E2B71"/>
                </a:solidFill>
                <a:latin typeface="+mn-lt"/>
              </a:rPr>
              <a:t>HORÁRIOS 2023/2 – CURSO DIREITO</a:t>
            </a:r>
            <a:br>
              <a:rPr lang="pt-BR" sz="3100" b="1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SEGUNDO PERÍODO – MANHÃ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TURMA: 1Bm</a:t>
            </a:r>
            <a:br>
              <a:rPr lang="pt-BR" sz="3200" b="1" dirty="0">
                <a:solidFill>
                  <a:schemeClr val="tx2">
                    <a:lumMod val="75000"/>
                  </a:schemeClr>
                </a:solidFill>
              </a:rPr>
            </a:br>
            <a:endParaRPr lang="pt-BR" sz="3000" dirty="0"/>
          </a:p>
        </p:txBody>
      </p:sp>
      <p:graphicFrame>
        <p:nvGraphicFramePr>
          <p:cNvPr id="9" name="Espaço Reservado para Conteúdo 6">
            <a:extLst>
              <a:ext uri="{FF2B5EF4-FFF2-40B4-BE49-F238E27FC236}">
                <a16:creationId xmlns:a16="http://schemas.microsoft.com/office/drawing/2014/main" id="{45E6E8EA-F6B7-D756-0994-094CC455D2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9461574"/>
              </p:ext>
            </p:extLst>
          </p:nvPr>
        </p:nvGraphicFramePr>
        <p:xfrm>
          <a:off x="685800" y="1320800"/>
          <a:ext cx="10820399" cy="547789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54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3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866970899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02483695"/>
                    </a:ext>
                  </a:extLst>
                </a:gridCol>
                <a:gridCol w="1929219">
                  <a:extLst>
                    <a:ext uri="{9D8B030D-6E8A-4147-A177-3AD203B41FA5}">
                      <a16:colId xmlns:a16="http://schemas.microsoft.com/office/drawing/2014/main" val="1665407774"/>
                    </a:ext>
                  </a:extLst>
                </a:gridCol>
                <a:gridCol w="1929220">
                  <a:extLst>
                    <a:ext uri="{9D8B030D-6E8A-4147-A177-3AD203B41FA5}">
                      <a16:colId xmlns:a16="http://schemas.microsoft.com/office/drawing/2014/main" val="2360735003"/>
                    </a:ext>
                  </a:extLst>
                </a:gridCol>
              </a:tblGrid>
              <a:tr h="6007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5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Segunda-feira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Terça-feira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Quarta-feira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Quinta-feira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Sexta-feira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3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7H30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0" i="0" u="none" strike="noStrike" kern="1200" noProof="0" dirty="0">
                          <a:effectLst/>
                        </a:rPr>
                        <a:t>TEORIA DO DIREITO:</a:t>
                      </a:r>
                      <a:endParaRPr lang="pt-BR" sz="1200" b="0" i="0" u="none" strike="noStrike" kern="1200" noProof="0" dirty="0">
                        <a:effectLst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RELAÇÃO JURÍDICA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0" i="0" u="none" strike="noStrike" kern="1200" noProof="0" dirty="0">
                          <a:effectLst/>
                        </a:rPr>
                        <a:t>RENATA FURBINO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108A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400" b="0" i="0" u="none" strike="noStrike" kern="1200" noProof="0" dirty="0">
                        <a:effectLst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cs typeface="+mn-cs"/>
                        </a:rPr>
                        <a:t>DIREITO CONSTITUCIONAL: DIREITOS E GARANTIAS</a:t>
                      </a:r>
                    </a:p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cs typeface="+mn-cs"/>
                        </a:rPr>
                        <a:t>TACIANA PIERONI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108A</a:t>
                      </a:r>
                    </a:p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FILOSOFIA, DIREITO E DILEMAS DA CONTEMPORANEIDADE</a:t>
                      </a:r>
                      <a:endParaRPr lang="en-US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EAD</a:t>
                      </a:r>
                      <a:endParaRPr lang="en-US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DIREITO CONSTITUCIONAL: DIREITOS E GARANTIAS</a:t>
                      </a:r>
                      <a:endParaRPr lang="en-US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TACIANA PIERONI</a:t>
                      </a:r>
                      <a:endParaRPr lang="pt-BR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Segoe UI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108A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cs typeface="+mn-cs"/>
                        </a:rPr>
                        <a:t>DIRETO CIVIL: PESSOAS, BENS E FATOS JURÍDICOS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cs typeface="+mn-cs"/>
                        </a:rPr>
                        <a:t>CAROLINA ANANIAS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108A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cs typeface="+mn-cs"/>
                      </a:endParaRPr>
                    </a:p>
                  </a:txBody>
                  <a:tcPr marL="44073" marR="4407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8H20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TEORIA DO DIREITO: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RELAÇÃO JURÍDICA</a:t>
                      </a:r>
                      <a:endParaRPr lang="pt-BR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4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RENATA FURBINO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108A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4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DIREITO CONSTITUCIONAL: DIREITOS E GARANTIAS</a:t>
                      </a:r>
                      <a:endParaRPr lang="en-US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Segoe UI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TACIANA PIERONI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108A</a:t>
                      </a:r>
                    </a:p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endParaRPr lang="pt-BR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  <a:p>
                      <a:pPr lvl="0" algn="ctr">
                        <a:spcBef>
                          <a:spcPts val="0"/>
                        </a:spcBef>
                        <a:buNone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FILOSOFIA, DIREITO E DILEMAS DA CONTEMPORANEIDADE</a:t>
                      </a:r>
                      <a:endParaRPr lang="en-US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EAD</a:t>
                      </a:r>
                      <a:endParaRPr lang="en-US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200" kern="12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DIREITO CONSTITUCIONAL: DIREITOS E GARANTIAS</a:t>
                      </a:r>
                      <a:endParaRPr lang="en-US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TACIANA PIERONI</a:t>
                      </a:r>
                      <a:endParaRPr lang="pt-BR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Segoe UI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108A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DIRETO CIVIL: PESSOAS, BENS E FATOS JURÍDICOS</a:t>
                      </a:r>
                      <a:endParaRPr lang="en-US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CAROLINA ANANIAS</a:t>
                      </a:r>
                      <a:endParaRPr lang="pt-BR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108A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08042456"/>
                  </a:ext>
                </a:extLst>
              </a:tr>
              <a:tr h="488008"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9H10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INTERVALO</a:t>
                      </a: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0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9H30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FILOSOFIA, DIREITO E DILEMAS DA CONTEMPORANEIDADE</a:t>
                      </a:r>
                      <a:endParaRPr lang="en-US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EAD</a:t>
                      </a:r>
                      <a:endParaRPr lang="en-US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DIREITO, PESSOA E SOCIEDADE</a:t>
                      </a:r>
                      <a:endParaRPr lang="pt-BR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ROSANE CASTRO</a:t>
                      </a:r>
                      <a:endParaRPr lang="en-US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Segoe UI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108A</a:t>
                      </a: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/>
                          <a:cs typeface="+mn-cs"/>
                        </a:rPr>
                        <a:t>DIREITO, PESSOA E SOCIEDADE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ROSANE CASTRO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108A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/>
                          <a:ea typeface="Times New Roman" panose="02020603050405020304" pitchFamily="18" charset="0"/>
                          <a:cs typeface="+mn-cs"/>
                        </a:rPr>
                        <a:t>PPA: INTERPRETAÇÃO E ARGUMENTAÇÃO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/>
                          <a:ea typeface="Times New Roman" panose="02020603050405020304" pitchFamily="18" charset="0"/>
                          <a:cs typeface="+mn-cs"/>
                        </a:rPr>
                        <a:t>MARIANA DE LAZZARI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108A</a:t>
                      </a:r>
                    </a:p>
                    <a:p>
                      <a:pPr lvl="0" algn="ctr">
                        <a:spcBef>
                          <a:spcPts val="0"/>
                        </a:spcBef>
                        <a:buNone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DIRETO CIVIL: PESSOAS, BENS E FATOS JURÍDICOS</a:t>
                      </a:r>
                      <a:endParaRPr lang="en-US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CAROLINA ANANIAS</a:t>
                      </a:r>
                      <a:endParaRPr lang="pt-BR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108A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10H20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FILOSOFIA, DIREITO E DILEMAS DA CONTEMPORANEIDADE</a:t>
                      </a:r>
                      <a:endParaRPr lang="en-US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EAD</a:t>
                      </a:r>
                      <a:endParaRPr lang="en-US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DIREITO, PESSOA E SOCIEDADE</a:t>
                      </a:r>
                      <a:endParaRPr lang="pt-BR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Segoe UI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ROSANE CASTRO</a:t>
                      </a:r>
                      <a:endParaRPr lang="en-US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108A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DIREITO, PESSOA E SOCIEDADE</a:t>
                      </a:r>
                      <a:endParaRPr lang="pt-BR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ROSANE CASTRO</a:t>
                      </a:r>
                      <a:endParaRPr lang="en-US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108A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/>
                          <a:ea typeface="Times New Roman" panose="02020603050405020304" pitchFamily="18" charset="0"/>
                          <a:cs typeface="+mn-cs"/>
                        </a:rPr>
                        <a:t>PPA: INTERPRETAÇÃO E ARGUMENTAÇÃO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/>
                          <a:ea typeface="Times New Roman" panose="02020603050405020304" pitchFamily="18" charset="0"/>
                          <a:cs typeface="+mn-cs"/>
                        </a:rPr>
                        <a:t>MARIANA DE LAZZARI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108A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DIRETO CIVIL: PESSOAS, BENS E FATOS JURÍDICOS</a:t>
                      </a:r>
                      <a:endParaRPr lang="en-US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CAROLINA ANANIAS</a:t>
                      </a:r>
                      <a:endParaRPr lang="pt-BR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Segoe UI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108A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3643116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782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A26B0C2-2951-48DA-B15C-EAB7832C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8190" y="189385"/>
            <a:ext cx="7675606" cy="1325563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  <a:defRPr/>
            </a:pPr>
            <a:r>
              <a:rPr lang="pt-BR" sz="3100" b="1" dirty="0">
                <a:solidFill>
                  <a:srgbClr val="2E2B71"/>
                </a:solidFill>
                <a:latin typeface="+mn-lt"/>
              </a:rPr>
              <a:t>HORÁRIOS 2023/2 – CURSO DIREITO</a:t>
            </a:r>
            <a:br>
              <a:rPr lang="pt-BR" sz="3100" b="1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QUARTO PERÍODO – MANHÃ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TURMA: 2Bm</a:t>
            </a:r>
            <a:br>
              <a:rPr lang="pt-BR" sz="3200" b="1" dirty="0">
                <a:solidFill>
                  <a:schemeClr val="tx2">
                    <a:lumMod val="75000"/>
                  </a:schemeClr>
                </a:solidFill>
              </a:rPr>
            </a:br>
            <a:endParaRPr lang="pt-BR" sz="3000" dirty="0"/>
          </a:p>
        </p:txBody>
      </p:sp>
      <p:graphicFrame>
        <p:nvGraphicFramePr>
          <p:cNvPr id="9" name="Espaço Reservado para Conteúdo 6">
            <a:extLst>
              <a:ext uri="{FF2B5EF4-FFF2-40B4-BE49-F238E27FC236}">
                <a16:creationId xmlns:a16="http://schemas.microsoft.com/office/drawing/2014/main" id="{45E6E8EA-F6B7-D756-0994-094CC455D2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449350"/>
              </p:ext>
            </p:extLst>
          </p:nvPr>
        </p:nvGraphicFramePr>
        <p:xfrm>
          <a:off x="685800" y="1320800"/>
          <a:ext cx="10820399" cy="547789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54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3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866970899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02483695"/>
                    </a:ext>
                  </a:extLst>
                </a:gridCol>
                <a:gridCol w="1929219">
                  <a:extLst>
                    <a:ext uri="{9D8B030D-6E8A-4147-A177-3AD203B41FA5}">
                      <a16:colId xmlns:a16="http://schemas.microsoft.com/office/drawing/2014/main" val="1665407774"/>
                    </a:ext>
                  </a:extLst>
                </a:gridCol>
                <a:gridCol w="1929220">
                  <a:extLst>
                    <a:ext uri="{9D8B030D-6E8A-4147-A177-3AD203B41FA5}">
                      <a16:colId xmlns:a16="http://schemas.microsoft.com/office/drawing/2014/main" val="2360735003"/>
                    </a:ext>
                  </a:extLst>
                </a:gridCol>
              </a:tblGrid>
              <a:tr h="6007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5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Segunda-feira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Terça-feira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Quarta-feira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Quinta-feira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Sexta-feira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3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7H30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PROJETO APLICADO À COMUNIDADE IV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MARIANA DE LAZZARI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105A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TEORIA GERAL DO PROCESSO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FABRÍCIO VEIGA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105A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CIVIL IV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POSSE, PROPRIEDADE E DIR REAIS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PATRÍCIA ROCHA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105A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PENAL III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FELIX MAGNO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105A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FILOSOFIA DO DIREITO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8H20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PROJETO APLICADO À COMUNIDADE IV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MARIANA DE LAZZARI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105A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TEORIA GERAL DO PROCESSO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FABRÍCIO VEIGA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105A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CIVIL IV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POSSE, PROPRIEDADE E DIR REAIS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PATRÍCIA ROCHA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105A</a:t>
                      </a: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PENAL III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FELIX MAGNO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105A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FILOSOFIA DO DIREITO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08042456"/>
                  </a:ext>
                </a:extLst>
              </a:tr>
              <a:tr h="488008"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9H10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INTERVALO</a:t>
                      </a: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0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9H30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OPTATIVA IV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105A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PENAL III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FELIX MAGNO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105A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CIVIL IV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POSSE, PROPRIEDADE E DIR REAIS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PATRÍCIA ROCHA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105A</a:t>
                      </a: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TEORIA GERAL DO PROCESSO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FABRÍCIO VEIGA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105A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HERMENÊUTICA E JURISD CONSTITUCIONAL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SILVIO TEIXEIRA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105A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10H20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OPTATIVA IV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105A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PENAL III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FELIX MAGNO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105A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CIVIL IV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POSSE, PROPRIEDADE E DIR REAIS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PATRÍCIA ROCHA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105A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TEORIA GERAL DO PROCESSO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FABRÍCIO VEIGA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105A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HERMENÊUTICA E JURISD CONSTITUCIONAL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SILVIO TEIXEIRA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105A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3643116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127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A26B0C2-2951-48DA-B15C-EAB7832C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8190" y="189385"/>
            <a:ext cx="7675606" cy="1325563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  <a:defRPr/>
            </a:pPr>
            <a:r>
              <a:rPr lang="pt-BR" sz="3100" b="1" dirty="0">
                <a:solidFill>
                  <a:srgbClr val="2E2B71"/>
                </a:solidFill>
                <a:latin typeface="+mn-lt"/>
              </a:rPr>
              <a:t>HORÁRIOS 2023/2 – CURSO DIREITO</a:t>
            </a:r>
            <a:br>
              <a:rPr lang="pt-BR" sz="3100" b="1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OITAVO PERÍODO – MANHÃ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TURMA: 4BM</a:t>
            </a:r>
            <a:br>
              <a:rPr lang="pt-BR" sz="3200" b="1" dirty="0">
                <a:solidFill>
                  <a:schemeClr val="tx2">
                    <a:lumMod val="75000"/>
                  </a:schemeClr>
                </a:solidFill>
              </a:rPr>
            </a:br>
            <a:endParaRPr lang="pt-BR" sz="3000" dirty="0"/>
          </a:p>
        </p:txBody>
      </p:sp>
      <p:graphicFrame>
        <p:nvGraphicFramePr>
          <p:cNvPr id="9" name="Espaço Reservado para Conteúdo 6">
            <a:extLst>
              <a:ext uri="{FF2B5EF4-FFF2-40B4-BE49-F238E27FC236}">
                <a16:creationId xmlns:a16="http://schemas.microsoft.com/office/drawing/2014/main" id="{45E6E8EA-F6B7-D756-0994-094CC455D2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0288153"/>
              </p:ext>
            </p:extLst>
          </p:nvPr>
        </p:nvGraphicFramePr>
        <p:xfrm>
          <a:off x="685800" y="1320800"/>
          <a:ext cx="10820399" cy="478358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54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3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866970899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02483695"/>
                    </a:ext>
                  </a:extLst>
                </a:gridCol>
                <a:gridCol w="1929219">
                  <a:extLst>
                    <a:ext uri="{9D8B030D-6E8A-4147-A177-3AD203B41FA5}">
                      <a16:colId xmlns:a16="http://schemas.microsoft.com/office/drawing/2014/main" val="1665407774"/>
                    </a:ext>
                  </a:extLst>
                </a:gridCol>
                <a:gridCol w="1929220">
                  <a:extLst>
                    <a:ext uri="{9D8B030D-6E8A-4147-A177-3AD203B41FA5}">
                      <a16:colId xmlns:a16="http://schemas.microsoft.com/office/drawing/2014/main" val="2360735003"/>
                    </a:ext>
                  </a:extLst>
                </a:gridCol>
              </a:tblGrid>
              <a:tr h="455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5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Segunda-feira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Terça-feira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Quarta-feira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Quinta-feira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Sexta-feira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3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7H30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RELAÇÕES DO TRABALHO 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POLLYANNA RENEE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106A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PRÁTICA REAL II</a:t>
                      </a:r>
                      <a:endParaRPr lang="pt-BR" dirty="0"/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cs typeface="+mn-cs"/>
                        </a:rPr>
                        <a:t>RENATA FURBINO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106A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dirty="0"/>
                    </a:p>
                  </a:txBody>
                  <a:tcPr marL="44073" marR="4407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RELAÇÕES DO TRABALHO 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POLLYANNA RENEE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106A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DIR. PROCESSUAL CIVIL IV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FABRÍCIO VEIGA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106A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 EMPRESARIAL III: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FALÊNCIA E REC JUDICIAL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IVAN POMPEU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106A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8H20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RELAÇÕES DO TRABALHO 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POLLYANNA RENEE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106A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PRÁTICA REAL II</a:t>
                      </a:r>
                      <a:endParaRPr lang="pt-BR" dirty="0"/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cs typeface="+mn-cs"/>
                        </a:rPr>
                        <a:t>RENATA FURBINO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106A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dirty="0"/>
                    </a:p>
                  </a:txBody>
                  <a:tcPr marL="44073" marR="4407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RELAÇÕES DO TRABALHO 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POLLYANNA RENEE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106A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DIR. PROCESSUAL CIVIL IV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FABRÍCIO VEIGA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106A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 EMPRESARIAL III: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FALÊNCIA E REC JUDICIAL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IVAN POMPEU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106A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08042456"/>
                  </a:ext>
                </a:extLst>
              </a:tr>
              <a:tr h="488008"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9H10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INTERVALO</a:t>
                      </a: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0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9H30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PRÁTICA SIMULADA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PENAL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RENATA FURBINO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106A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DIR. PROCESSUAL CIVIL IV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FABRÍCIO VEIGA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106A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 EMPRESARIAL III: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FALÊNCIA E REC JUDICIAL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IVAN POMPEU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106A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DIR. ADMNISTRATIVO II</a:t>
                      </a:r>
                      <a:endParaRPr lang="pt-BR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cs typeface="+mn-cs"/>
                        </a:rPr>
                        <a:t>RICARDO MARQUES</a:t>
                      </a:r>
                      <a:endParaRPr lang="pt-BR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106A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DIR. ADMNISTRATIVO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RICARDO MARQUES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106A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10H20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PRÁTICA SIMULADA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PENAL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RENATA FURBINO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106A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DIR. PROCESSUAL CIVIL IV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FABRÍCIO VEIGA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106A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 EMPRESARIAL III: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FALÊNCIA E REC JUDICIAL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IVAN POMPEU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106A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DIR. ADMNISTRATIVO II</a:t>
                      </a:r>
                      <a:endParaRPr lang="pt-BR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cs typeface="+mn-cs"/>
                        </a:rPr>
                        <a:t>RICARDO MARQUES</a:t>
                      </a:r>
                      <a:endParaRPr lang="pt-BR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106A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DIR. ADMNISTRATIVO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RICARDO MARQUES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106A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3643116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9374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A26B0C2-2951-48DA-B15C-EAB7832C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8190" y="189385"/>
            <a:ext cx="7675606" cy="1325563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  <a:defRPr/>
            </a:pPr>
            <a:r>
              <a:rPr lang="pt-BR" sz="3100" b="1" dirty="0">
                <a:solidFill>
                  <a:srgbClr val="2E2B71"/>
                </a:solidFill>
                <a:latin typeface="+mn-lt"/>
              </a:rPr>
              <a:t>HORÁRIOS 2023/2 – CURSO DIREITO</a:t>
            </a:r>
            <a:br>
              <a:rPr lang="pt-BR" sz="3100" b="1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DÉCIMO PERÍODO – MANHÃ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TURMA: 5BM</a:t>
            </a:r>
            <a:br>
              <a:rPr lang="pt-BR" sz="3200" b="1" dirty="0">
                <a:solidFill>
                  <a:schemeClr val="tx2">
                    <a:lumMod val="75000"/>
                  </a:schemeClr>
                </a:solidFill>
              </a:rPr>
            </a:br>
            <a:endParaRPr lang="pt-BR" sz="3000" dirty="0"/>
          </a:p>
        </p:txBody>
      </p:sp>
      <p:graphicFrame>
        <p:nvGraphicFramePr>
          <p:cNvPr id="9" name="Espaço Reservado para Conteúdo 6">
            <a:extLst>
              <a:ext uri="{FF2B5EF4-FFF2-40B4-BE49-F238E27FC236}">
                <a16:creationId xmlns:a16="http://schemas.microsoft.com/office/drawing/2014/main" id="{45E6E8EA-F6B7-D756-0994-094CC455D2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2228365"/>
              </p:ext>
            </p:extLst>
          </p:nvPr>
        </p:nvGraphicFramePr>
        <p:xfrm>
          <a:off x="685800" y="1320800"/>
          <a:ext cx="10820399" cy="478358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54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3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866970899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02483695"/>
                    </a:ext>
                  </a:extLst>
                </a:gridCol>
                <a:gridCol w="1929219">
                  <a:extLst>
                    <a:ext uri="{9D8B030D-6E8A-4147-A177-3AD203B41FA5}">
                      <a16:colId xmlns:a16="http://schemas.microsoft.com/office/drawing/2014/main" val="1665407774"/>
                    </a:ext>
                  </a:extLst>
                </a:gridCol>
                <a:gridCol w="1929220">
                  <a:extLst>
                    <a:ext uri="{9D8B030D-6E8A-4147-A177-3AD203B41FA5}">
                      <a16:colId xmlns:a16="http://schemas.microsoft.com/office/drawing/2014/main" val="2360735003"/>
                    </a:ext>
                  </a:extLst>
                </a:gridCol>
              </a:tblGrid>
              <a:tr h="455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5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Segunda-feira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Terça-feira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Quarta-feira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Quinta-feira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Sexta-feira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3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7H30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INTERNACIONAL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PÚBLICO E PRIVADO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SILVIO TEIXEIRA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107A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PREVIDENCIÁRIO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CYNTIA LAFETÁ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107A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 ECONÔMICO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THIAGO RABELO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107A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PREVIDENCIÁRIO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CYNTIA LAFETÁ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107A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PROCESSO DO TRABALHO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JONAS THADEU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107A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8H20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INTERNACIONAL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PÚBLICO E PRIVADO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SILVIO TEIXEIRA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107A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PREVIDENCIÁRIO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CYNTIA LAFETÁ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107A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 ECONÔMICO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THIAGO RABELO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107A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PREVIDENCIÁRIO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CYNTIA LAFETÁ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107A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PROCESSO DO TRABALHO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JONAS THADEU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107A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08042456"/>
                  </a:ext>
                </a:extLst>
              </a:tr>
              <a:tr h="488008"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9H10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INTERVALO</a:t>
                      </a: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0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9H30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INTERNACIONAL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PÚBLICO E PRIVADO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SILVIO TEIXEIRA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107A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ESTÁGIO SUPERVISIONADO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PRÁTICA SIMULADA IV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CRISTIANE ARAÚJO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107A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TCC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DO CONSUMIDOR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ROSANE CASTRO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107A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PROCESSO DO TRABALHO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JONAS THADEU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107A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10H20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INTERNACIONAL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PÚBLICO E PRIVADO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SILVIO TEIXEIRA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107A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ESTÁGIO SUPERVISIONADO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PRÁTICA SIMULADA IV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CRISTIANE ARAÚJO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107A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TCC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DO CONSUMIDOR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ROSANE CASTRO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107A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PROCESSO DO TRABALHO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JONAS THADEU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SALA: 107A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3643116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84642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1f26e94-00d5-4a3b-858c-4c5ea481c72a" xsi:nil="true"/>
    <lcf76f155ced4ddcb4097134ff3c332f xmlns="ba2dbdb0-beca-4412-a910-82ae4df44d3d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6A195E3212784E8496FBEA4EC0DE63" ma:contentTypeVersion="14" ma:contentTypeDescription="Create a new document." ma:contentTypeScope="" ma:versionID="37e8a77a2033d5d836555e6b3526700b">
  <xsd:schema xmlns:xsd="http://www.w3.org/2001/XMLSchema" xmlns:xs="http://www.w3.org/2001/XMLSchema" xmlns:p="http://schemas.microsoft.com/office/2006/metadata/properties" xmlns:ns2="ba2dbdb0-beca-4412-a910-82ae4df44d3d" xmlns:ns3="e1f26e94-00d5-4a3b-858c-4c5ea481c72a" targetNamespace="http://schemas.microsoft.com/office/2006/metadata/properties" ma:root="true" ma:fieldsID="f042ee427f7e654178ce51c7cba2927f" ns2:_="" ns3:_="">
    <xsd:import namespace="ba2dbdb0-beca-4412-a910-82ae4df44d3d"/>
    <xsd:import namespace="e1f26e94-00d5-4a3b-858c-4c5ea481c7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2dbdb0-beca-4412-a910-82ae4df44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34e4c94-eb29-4a49-8234-2df3927c40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f26e94-00d5-4a3b-858c-4c5ea481c72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b263b1ab-f502-4448-b87b-dff6ac26c47d}" ma:internalName="TaxCatchAll" ma:showField="CatchAllData" ma:web="e1f26e94-00d5-4a3b-858c-4c5ea481c72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81D972D-8E7D-4DF3-A980-F9FEF0E4CEE6}">
  <ds:schemaRefs>
    <ds:schemaRef ds:uri="http://schemas.microsoft.com/office/2006/metadata/properties"/>
    <ds:schemaRef ds:uri="http://schemas.microsoft.com/office/infopath/2007/PartnerControls"/>
    <ds:schemaRef ds:uri="e1f26e94-00d5-4a3b-858c-4c5ea481c72a"/>
    <ds:schemaRef ds:uri="ba2dbdb0-beca-4412-a910-82ae4df44d3d"/>
  </ds:schemaRefs>
</ds:datastoreItem>
</file>

<file path=customXml/itemProps2.xml><?xml version="1.0" encoding="utf-8"?>
<ds:datastoreItem xmlns:ds="http://schemas.openxmlformats.org/officeDocument/2006/customXml" ds:itemID="{03828D92-9A24-4A80-913C-CF2CF5AFB97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E7BC40B-18DF-486C-9961-EB83C86A2B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2dbdb0-beca-4412-a910-82ae4df44d3d"/>
    <ds:schemaRef ds:uri="e1f26e94-00d5-4a3b-858c-4c5ea481c7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3577</TotalTime>
  <Words>854</Words>
  <Application>Microsoft Office PowerPoint</Application>
  <PresentationFormat>Widescreen</PresentationFormat>
  <Paragraphs>314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Nexa Bold</vt:lpstr>
      <vt:lpstr>Segoe UI</vt:lpstr>
      <vt:lpstr>Tema do Office</vt:lpstr>
      <vt:lpstr>HORÁRIOS 2023/2 – CURSO DIREITO SEGUNDO PERÍODO – MANHÃ TURMA: 1Bm </vt:lpstr>
      <vt:lpstr>HORÁRIOS 2023/2 – CURSO DIREITO QUARTO PERÍODO – MANHÃ TURMA: 2Bm </vt:lpstr>
      <vt:lpstr>HORÁRIOS 2023/2 – CURSO DIREITO OITAVO PERÍODO – MANHÃ TURMA: 4BM </vt:lpstr>
      <vt:lpstr>HORÁRIOS 2023/2 – CURSO DIREITO DÉCIMO PERÍODO – MANHÃ TURMA: 5BM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Rebeca Zocratto Gonçalves</dc:creator>
  <cp:lastModifiedBy>Taciana Cristina Pereira</cp:lastModifiedBy>
  <cp:revision>437</cp:revision>
  <dcterms:created xsi:type="dcterms:W3CDTF">2021-03-01T13:31:50Z</dcterms:created>
  <dcterms:modified xsi:type="dcterms:W3CDTF">2023-08-03T17:05:36Z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0x010100AF6A195E3212784E8496FBEA4EC0DE63</vt:lpwstr>
  </property>
  <property fmtid="{D5CDD505-2E9C-101B-9397-08002B2CF9AE}" pid="3" name="MediaServiceImageTags">
    <vt:lpwstr/>
  </property>
</Properties>
</file>