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10" d="100"/>
          <a:sy n="10" d="100"/>
        </p:scale>
        <p:origin x="246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58C3-51D4-4D92-B0E4-DA81DB091BCD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8003F-55BE-4955-AD9B-5F5E2CA6DF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358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58C3-51D4-4D92-B0E4-DA81DB091BCD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8003F-55BE-4955-AD9B-5F5E2CA6DF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768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58C3-51D4-4D92-B0E4-DA81DB091BCD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8003F-55BE-4955-AD9B-5F5E2CA6DF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050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58C3-51D4-4D92-B0E4-DA81DB091BCD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8003F-55BE-4955-AD9B-5F5E2CA6DF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09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58C3-51D4-4D92-B0E4-DA81DB091BCD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8003F-55BE-4955-AD9B-5F5E2CA6DF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27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58C3-51D4-4D92-B0E4-DA81DB091BCD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8003F-55BE-4955-AD9B-5F5E2CA6DF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289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58C3-51D4-4D92-B0E4-DA81DB091BCD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8003F-55BE-4955-AD9B-5F5E2CA6DF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06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58C3-51D4-4D92-B0E4-DA81DB091BCD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8003F-55BE-4955-AD9B-5F5E2CA6DF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77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58C3-51D4-4D92-B0E4-DA81DB091BCD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8003F-55BE-4955-AD9B-5F5E2CA6DF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634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58C3-51D4-4D92-B0E4-DA81DB091BCD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8003F-55BE-4955-AD9B-5F5E2CA6DF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68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58C3-51D4-4D92-B0E4-DA81DB091BCD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8003F-55BE-4955-AD9B-5F5E2CA6DF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989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7B58C3-51D4-4D92-B0E4-DA81DB091BCD}" type="datetimeFigureOut">
              <a:rPr lang="pt-BR" smtClean="0"/>
              <a:t>03/10/2024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F8003F-55BE-4955-AD9B-5F5E2CA6DF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9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454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Alexandre Horacio Couto Bittencourt</dc:creator>
  <cp:lastModifiedBy>Alexandre Horacio Couto Bittencourt</cp:lastModifiedBy>
  <cp:revision>1</cp:revision>
  <dcterms:created xsi:type="dcterms:W3CDTF">2024-10-03T18:30:34Z</dcterms:created>
  <dcterms:modified xsi:type="dcterms:W3CDTF">2024-10-03T18:31:40Z</dcterms:modified>
</cp:coreProperties>
</file>