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0" r:id="rId5"/>
    <p:sldId id="294" r:id="rId6"/>
    <p:sldId id="292" r:id="rId7"/>
    <p:sldId id="291" r:id="rId8"/>
    <p:sldId id="295" r:id="rId9"/>
    <p:sldId id="293" r:id="rId10"/>
    <p:sldId id="286" r:id="rId11"/>
  </p:sldIdLst>
  <p:sldSz cx="9906000" cy="6858000" type="A4"/>
  <p:notesSz cx="9296400" cy="7010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F0732-A2B1-4A82-82A4-90E458C5DEA6}" v="1" dt="2023-07-28T21:51:58.596"/>
    <p1510:client id="{03D5F79E-D4BF-495C-AEF5-8E0E17E69B92}" v="35" dt="2023-07-28T15:14:34.352"/>
    <p1510:client id="{07E060CB-C929-4C2E-9B34-0F6E5BE5B233}" v="16" dt="2023-07-28T21:28:56.703"/>
    <p1510:client id="{24618CEA-1EB0-4972-98B3-F4B9E65DC1B7}" v="2" dt="2023-07-28T21:46:58.604"/>
    <p1510:client id="{50629CED-56DF-4C2D-A732-C72863EE42A9}" v="8" dt="2023-06-30T17:57:03.697"/>
    <p1510:client id="{58E6D8CE-3285-4906-B51A-B35CF0461ED2}" v="21" dt="2023-07-28T21:57:05.656"/>
    <p1510:client id="{5B15DD51-E6EB-48DA-9BE5-5E98E3FD4C7A}" v="84" dt="2023-07-28T15:38:10.896"/>
    <p1510:client id="{5C0150F9-36AE-4B2E-9BE3-A307CACAFF2C}" v="26" dt="2023-07-28T21:32:06.606"/>
    <p1510:client id="{7A82E3BD-FEB7-46E1-9C63-46D75E58A79B}" v="122" dt="2023-07-28T15:21:46.873"/>
    <p1510:client id="{875795BD-2979-4729-BDA9-9291B8F95EC0}" v="57" dt="2023-07-28T22:05:55.702"/>
    <p1510:client id="{DC9764C9-71A0-4DA5-9885-8222601D602A}" v="11" dt="2023-07-28T21:44:11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ia Medeiros Mota" userId="S::marcia.mota@professor.faminas.edu.br::39b501db-f59f-42a9-afb5-79bb0116dec2" providerId="AD" clId="Web-{03D5F79E-D4BF-495C-AEF5-8E0E17E69B92}"/>
    <pc:docChg chg="modSld">
      <pc:chgData name="Marcia Medeiros Mota" userId="S::marcia.mota@professor.faminas.edu.br::39b501db-f59f-42a9-afb5-79bb0116dec2" providerId="AD" clId="Web-{03D5F79E-D4BF-495C-AEF5-8E0E17E69B92}" dt="2023-07-28T15:14:33.243" v="23"/>
      <pc:docMkLst>
        <pc:docMk/>
      </pc:docMkLst>
      <pc:sldChg chg="modSp">
        <pc:chgData name="Marcia Medeiros Mota" userId="S::marcia.mota@professor.faminas.edu.br::39b501db-f59f-42a9-afb5-79bb0116dec2" providerId="AD" clId="Web-{03D5F79E-D4BF-495C-AEF5-8E0E17E69B92}" dt="2023-07-28T15:14:33.243" v="23"/>
        <pc:sldMkLst>
          <pc:docMk/>
          <pc:sldMk cId="929222805" sldId="292"/>
        </pc:sldMkLst>
        <pc:graphicFrameChg chg="mod modGraphic">
          <ac:chgData name="Marcia Medeiros Mota" userId="S::marcia.mota@professor.faminas.edu.br::39b501db-f59f-42a9-afb5-79bb0116dec2" providerId="AD" clId="Web-{03D5F79E-D4BF-495C-AEF5-8E0E17E69B92}" dt="2023-07-28T15:14:33.243" v="23"/>
          <ac:graphicFrameMkLst>
            <pc:docMk/>
            <pc:sldMk cId="929222805" sldId="292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03D5F79E-D4BF-495C-AEF5-8E0E17E69B92}" dt="2023-07-28T15:13:47.944" v="3"/>
        <pc:sldMkLst>
          <pc:docMk/>
          <pc:sldMk cId="1213095006" sldId="294"/>
        </pc:sldMkLst>
        <pc:graphicFrameChg chg="mod modGraphic">
          <ac:chgData name="Marcia Medeiros Mota" userId="S::marcia.mota@professor.faminas.edu.br::39b501db-f59f-42a9-afb5-79bb0116dec2" providerId="AD" clId="Web-{03D5F79E-D4BF-495C-AEF5-8E0E17E69B92}" dt="2023-07-28T15:13:47.944" v="3"/>
          <ac:graphicFrameMkLst>
            <pc:docMk/>
            <pc:sldMk cId="1213095006" sldId="294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24618CEA-1EB0-4972-98B3-F4B9E65DC1B7}"/>
    <pc:docChg chg="modSld">
      <pc:chgData name="Marcia Medeiros Mota" userId="S::marcia.mota@professor.faminas.edu.br::39b501db-f59f-42a9-afb5-79bb0116dec2" providerId="AD" clId="Web-{24618CEA-1EB0-4972-98B3-F4B9E65DC1B7}" dt="2023-07-28T21:46:58.604" v="1"/>
      <pc:docMkLst>
        <pc:docMk/>
      </pc:docMkLst>
      <pc:sldChg chg="modSp">
        <pc:chgData name="Marcia Medeiros Mota" userId="S::marcia.mota@professor.faminas.edu.br::39b501db-f59f-42a9-afb5-79bb0116dec2" providerId="AD" clId="Web-{24618CEA-1EB0-4972-98B3-F4B9E65DC1B7}" dt="2023-07-28T21:46:53.869" v="0"/>
        <pc:sldMkLst>
          <pc:docMk/>
          <pc:sldMk cId="4163786906" sldId="293"/>
        </pc:sldMkLst>
        <pc:graphicFrameChg chg="modGraphic">
          <ac:chgData name="Marcia Medeiros Mota" userId="S::marcia.mota@professor.faminas.edu.br::39b501db-f59f-42a9-afb5-79bb0116dec2" providerId="AD" clId="Web-{24618CEA-1EB0-4972-98B3-F4B9E65DC1B7}" dt="2023-07-28T21:46:53.869" v="0"/>
          <ac:graphicFrameMkLst>
            <pc:docMk/>
            <pc:sldMk cId="4163786906" sldId="293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24618CEA-1EB0-4972-98B3-F4B9E65DC1B7}" dt="2023-07-28T21:46:58.604" v="1"/>
        <pc:sldMkLst>
          <pc:docMk/>
          <pc:sldMk cId="2221721155" sldId="295"/>
        </pc:sldMkLst>
        <pc:graphicFrameChg chg="modGraphic">
          <ac:chgData name="Marcia Medeiros Mota" userId="S::marcia.mota@professor.faminas.edu.br::39b501db-f59f-42a9-afb5-79bb0116dec2" providerId="AD" clId="Web-{24618CEA-1EB0-4972-98B3-F4B9E65DC1B7}" dt="2023-07-28T21:46:58.604" v="1"/>
          <ac:graphicFrameMkLst>
            <pc:docMk/>
            <pc:sldMk cId="2221721155" sldId="295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DC9764C9-71A0-4DA5-9885-8222601D602A}"/>
    <pc:docChg chg="modSld">
      <pc:chgData name="Marcia Medeiros Mota" userId="S::marcia.mota@professor.faminas.edu.br::39b501db-f59f-42a9-afb5-79bb0116dec2" providerId="AD" clId="Web-{DC9764C9-71A0-4DA5-9885-8222601D602A}" dt="2023-07-28T21:44:09.139" v="5"/>
      <pc:docMkLst>
        <pc:docMk/>
      </pc:docMkLst>
      <pc:sldChg chg="modSp">
        <pc:chgData name="Marcia Medeiros Mota" userId="S::marcia.mota@professor.faminas.edu.br::39b501db-f59f-42a9-afb5-79bb0116dec2" providerId="AD" clId="Web-{DC9764C9-71A0-4DA5-9885-8222601D602A}" dt="2023-07-28T21:41:55.261" v="4"/>
        <pc:sldMkLst>
          <pc:docMk/>
          <pc:sldMk cId="4163786906" sldId="293"/>
        </pc:sldMkLst>
        <pc:graphicFrameChg chg="mod modGraphic">
          <ac:chgData name="Marcia Medeiros Mota" userId="S::marcia.mota@professor.faminas.edu.br::39b501db-f59f-42a9-afb5-79bb0116dec2" providerId="AD" clId="Web-{DC9764C9-71A0-4DA5-9885-8222601D602A}" dt="2023-07-28T21:41:55.261" v="4"/>
          <ac:graphicFrameMkLst>
            <pc:docMk/>
            <pc:sldMk cId="4163786906" sldId="293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DC9764C9-71A0-4DA5-9885-8222601D602A}" dt="2023-07-28T21:44:09.139" v="5"/>
        <pc:sldMkLst>
          <pc:docMk/>
          <pc:sldMk cId="2221721155" sldId="295"/>
        </pc:sldMkLst>
        <pc:graphicFrameChg chg="modGraphic">
          <ac:chgData name="Marcia Medeiros Mota" userId="S::marcia.mota@professor.faminas.edu.br::39b501db-f59f-42a9-afb5-79bb0116dec2" providerId="AD" clId="Web-{DC9764C9-71A0-4DA5-9885-8222601D602A}" dt="2023-07-28T21:44:09.139" v="5"/>
          <ac:graphicFrameMkLst>
            <pc:docMk/>
            <pc:sldMk cId="2221721155" sldId="295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7A82E3BD-FEB7-46E1-9C63-46D75E58A79B}"/>
    <pc:docChg chg="modSld sldOrd">
      <pc:chgData name="Marcia Medeiros Mota" userId="S::marcia.mota@professor.faminas.edu.br::39b501db-f59f-42a9-afb5-79bb0116dec2" providerId="AD" clId="Web-{7A82E3BD-FEB7-46E1-9C63-46D75E58A79B}" dt="2023-07-28T15:21:46.873" v="102"/>
      <pc:docMkLst>
        <pc:docMk/>
      </pc:docMkLst>
      <pc:sldChg chg="modSp">
        <pc:chgData name="Marcia Medeiros Mota" userId="S::marcia.mota@professor.faminas.edu.br::39b501db-f59f-42a9-afb5-79bb0116dec2" providerId="AD" clId="Web-{7A82E3BD-FEB7-46E1-9C63-46D75E58A79B}" dt="2023-07-28T15:18:45.352" v="49"/>
        <pc:sldMkLst>
          <pc:docMk/>
          <pc:sldMk cId="2007376108" sldId="286"/>
        </pc:sldMkLst>
        <pc:graphicFrameChg chg="mod modGraphic">
          <ac:chgData name="Marcia Medeiros Mota" userId="S::marcia.mota@professor.faminas.edu.br::39b501db-f59f-42a9-afb5-79bb0116dec2" providerId="AD" clId="Web-{7A82E3BD-FEB7-46E1-9C63-46D75E58A79B}" dt="2023-07-28T15:18:45.352" v="49"/>
          <ac:graphicFrameMkLst>
            <pc:docMk/>
            <pc:sldMk cId="2007376108" sldId="286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7A82E3BD-FEB7-46E1-9C63-46D75E58A79B}" dt="2023-07-28T15:20:52.215" v="101"/>
        <pc:sldMkLst>
          <pc:docMk/>
          <pc:sldMk cId="1069284030" sldId="290"/>
        </pc:sldMkLst>
        <pc:graphicFrameChg chg="mod modGraphic">
          <ac:chgData name="Marcia Medeiros Mota" userId="S::marcia.mota@professor.faminas.edu.br::39b501db-f59f-42a9-afb5-79bb0116dec2" providerId="AD" clId="Web-{7A82E3BD-FEB7-46E1-9C63-46D75E58A79B}" dt="2023-07-28T15:20:52.215" v="101"/>
          <ac:graphicFrameMkLst>
            <pc:docMk/>
            <pc:sldMk cId="1069284030" sldId="290"/>
            <ac:graphicFrameMk id="6" creationId="{CC9CA108-8115-4347-9B29-3A75136D6174}"/>
          </ac:graphicFrameMkLst>
        </pc:graphicFrameChg>
      </pc:sldChg>
      <pc:sldChg chg="modSp ord">
        <pc:chgData name="Marcia Medeiros Mota" userId="S::marcia.mota@professor.faminas.edu.br::39b501db-f59f-42a9-afb5-79bb0116dec2" providerId="AD" clId="Web-{7A82E3BD-FEB7-46E1-9C63-46D75E58A79B}" dt="2023-07-28T15:21:46.873" v="102"/>
        <pc:sldMkLst>
          <pc:docMk/>
          <pc:sldMk cId="929222805" sldId="292"/>
        </pc:sldMkLst>
        <pc:graphicFrameChg chg="mod modGraphic">
          <ac:chgData name="Marcia Medeiros Mota" userId="S::marcia.mota@professor.faminas.edu.br::39b501db-f59f-42a9-afb5-79bb0116dec2" providerId="AD" clId="Web-{7A82E3BD-FEB7-46E1-9C63-46D75E58A79B}" dt="2023-07-28T15:18:24.148" v="47"/>
          <ac:graphicFrameMkLst>
            <pc:docMk/>
            <pc:sldMk cId="929222805" sldId="292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7A82E3BD-FEB7-46E1-9C63-46D75E58A79B}" dt="2023-07-28T15:20:20.792" v="71"/>
        <pc:sldMkLst>
          <pc:docMk/>
          <pc:sldMk cId="1213095006" sldId="294"/>
        </pc:sldMkLst>
        <pc:graphicFrameChg chg="mod modGraphic">
          <ac:chgData name="Marcia Medeiros Mota" userId="S::marcia.mota@professor.faminas.edu.br::39b501db-f59f-42a9-afb5-79bb0116dec2" providerId="AD" clId="Web-{7A82E3BD-FEB7-46E1-9C63-46D75E58A79B}" dt="2023-07-28T15:20:20.792" v="71"/>
          <ac:graphicFrameMkLst>
            <pc:docMk/>
            <pc:sldMk cId="1213095006" sldId="294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07E060CB-C929-4C2E-9B34-0F6E5BE5B233}"/>
    <pc:docChg chg="modSld">
      <pc:chgData name="Marcia Medeiros Mota" userId="S::marcia.mota@professor.faminas.edu.br::39b501db-f59f-42a9-afb5-79bb0116dec2" providerId="AD" clId="Web-{07E060CB-C929-4C2E-9B34-0F6E5BE5B233}" dt="2023-07-28T21:28:48.109" v="13"/>
      <pc:docMkLst>
        <pc:docMk/>
      </pc:docMkLst>
      <pc:sldChg chg="modSp">
        <pc:chgData name="Marcia Medeiros Mota" userId="S::marcia.mota@professor.faminas.edu.br::39b501db-f59f-42a9-afb5-79bb0116dec2" providerId="AD" clId="Web-{07E060CB-C929-4C2E-9B34-0F6E5BE5B233}" dt="2023-07-28T21:28:48.109" v="13"/>
        <pc:sldMkLst>
          <pc:docMk/>
          <pc:sldMk cId="2007376108" sldId="286"/>
        </pc:sldMkLst>
        <pc:graphicFrameChg chg="mod modGraphic">
          <ac:chgData name="Marcia Medeiros Mota" userId="S::marcia.mota@professor.faminas.edu.br::39b501db-f59f-42a9-afb5-79bb0116dec2" providerId="AD" clId="Web-{07E060CB-C929-4C2E-9B34-0F6E5BE5B233}" dt="2023-07-28T21:28:48.109" v="13"/>
          <ac:graphicFrameMkLst>
            <pc:docMk/>
            <pc:sldMk cId="2007376108" sldId="286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875795BD-2979-4729-BDA9-9291B8F95EC0}"/>
    <pc:docChg chg="modSld">
      <pc:chgData name="Marcia Medeiros Mota" userId="S::marcia.mota@professor.faminas.edu.br::39b501db-f59f-42a9-afb5-79bb0116dec2" providerId="AD" clId="Web-{875795BD-2979-4729-BDA9-9291B8F95EC0}" dt="2023-07-28T22:05:06.842" v="42"/>
      <pc:docMkLst>
        <pc:docMk/>
      </pc:docMkLst>
      <pc:sldChg chg="modSp">
        <pc:chgData name="Marcia Medeiros Mota" userId="S::marcia.mota@professor.faminas.edu.br::39b501db-f59f-42a9-afb5-79bb0116dec2" providerId="AD" clId="Web-{875795BD-2979-4729-BDA9-9291B8F95EC0}" dt="2023-07-28T22:05:06.842" v="42"/>
        <pc:sldMkLst>
          <pc:docMk/>
          <pc:sldMk cId="929222805" sldId="292"/>
        </pc:sldMkLst>
        <pc:graphicFrameChg chg="mod modGraphic">
          <ac:chgData name="Marcia Medeiros Mota" userId="S::marcia.mota@professor.faminas.edu.br::39b501db-f59f-42a9-afb5-79bb0116dec2" providerId="AD" clId="Web-{875795BD-2979-4729-BDA9-9291B8F95EC0}" dt="2023-07-28T22:05:06.842" v="42"/>
          <ac:graphicFrameMkLst>
            <pc:docMk/>
            <pc:sldMk cId="929222805" sldId="292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5B15DD51-E6EB-48DA-9BE5-5E98E3FD4C7A}"/>
    <pc:docChg chg="modSld sldOrd">
      <pc:chgData name="Marcia Medeiros Mota" userId="S::marcia.mota@professor.faminas.edu.br::39b501db-f59f-42a9-afb5-79bb0116dec2" providerId="AD" clId="Web-{5B15DD51-E6EB-48DA-9BE5-5E98E3FD4C7A}" dt="2023-07-28T15:38:10.896" v="73"/>
      <pc:docMkLst>
        <pc:docMk/>
      </pc:docMkLst>
      <pc:sldChg chg="modSp">
        <pc:chgData name="Marcia Medeiros Mota" userId="S::marcia.mota@professor.faminas.edu.br::39b501db-f59f-42a9-afb5-79bb0116dec2" providerId="AD" clId="Web-{5B15DD51-E6EB-48DA-9BE5-5E98E3FD4C7A}" dt="2023-07-28T15:37:21.770" v="71"/>
        <pc:sldMkLst>
          <pc:docMk/>
          <pc:sldMk cId="2007376108" sldId="286"/>
        </pc:sldMkLst>
        <pc:graphicFrameChg chg="mod modGraphic">
          <ac:chgData name="Marcia Medeiros Mota" userId="S::marcia.mota@professor.faminas.edu.br::39b501db-f59f-42a9-afb5-79bb0116dec2" providerId="AD" clId="Web-{5B15DD51-E6EB-48DA-9BE5-5E98E3FD4C7A}" dt="2023-07-28T15:37:21.770" v="71"/>
          <ac:graphicFrameMkLst>
            <pc:docMk/>
            <pc:sldMk cId="2007376108" sldId="286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5B15DD51-E6EB-48DA-9BE5-5E98E3FD4C7A}" dt="2023-07-28T15:37:34.505" v="72"/>
        <pc:sldMkLst>
          <pc:docMk/>
          <pc:sldMk cId="1069284030" sldId="290"/>
        </pc:sldMkLst>
        <pc:graphicFrameChg chg="modGraphic">
          <ac:chgData name="Marcia Medeiros Mota" userId="S::marcia.mota@professor.faminas.edu.br::39b501db-f59f-42a9-afb5-79bb0116dec2" providerId="AD" clId="Web-{5B15DD51-E6EB-48DA-9BE5-5E98E3FD4C7A}" dt="2023-07-28T15:37:34.505" v="72"/>
          <ac:graphicFrameMkLst>
            <pc:docMk/>
            <pc:sldMk cId="1069284030" sldId="290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5B15DD51-E6EB-48DA-9BE5-5E98E3FD4C7A}" dt="2023-07-28T15:34:58.734" v="5"/>
        <pc:sldMkLst>
          <pc:docMk/>
          <pc:sldMk cId="1252485492" sldId="291"/>
        </pc:sldMkLst>
        <pc:graphicFrameChg chg="mod modGraphic">
          <ac:chgData name="Marcia Medeiros Mota" userId="S::marcia.mota@professor.faminas.edu.br::39b501db-f59f-42a9-afb5-79bb0116dec2" providerId="AD" clId="Web-{5B15DD51-E6EB-48DA-9BE5-5E98E3FD4C7A}" dt="2023-07-28T15:34:58.734" v="5"/>
          <ac:graphicFrameMkLst>
            <pc:docMk/>
            <pc:sldMk cId="1252485492" sldId="291"/>
            <ac:graphicFrameMk id="6" creationId="{CC9CA108-8115-4347-9B29-3A75136D6174}"/>
          </ac:graphicFrameMkLst>
        </pc:graphicFrameChg>
      </pc:sldChg>
      <pc:sldChg chg="modSp ord">
        <pc:chgData name="Marcia Medeiros Mota" userId="S::marcia.mota@professor.faminas.edu.br::39b501db-f59f-42a9-afb5-79bb0116dec2" providerId="AD" clId="Web-{5B15DD51-E6EB-48DA-9BE5-5E98E3FD4C7A}" dt="2023-07-28T15:38:10.896" v="73"/>
        <pc:sldMkLst>
          <pc:docMk/>
          <pc:sldMk cId="929222805" sldId="292"/>
        </pc:sldMkLst>
        <pc:graphicFrameChg chg="mod modGraphic">
          <ac:chgData name="Marcia Medeiros Mota" userId="S::marcia.mota@professor.faminas.edu.br::39b501db-f59f-42a9-afb5-79bb0116dec2" providerId="AD" clId="Web-{5B15DD51-E6EB-48DA-9BE5-5E98E3FD4C7A}" dt="2023-07-28T15:35:46.736" v="44"/>
          <ac:graphicFrameMkLst>
            <pc:docMk/>
            <pc:sldMk cId="929222805" sldId="292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5B15DD51-E6EB-48DA-9BE5-5E98E3FD4C7A}" dt="2023-07-28T15:37:11.644" v="65"/>
        <pc:sldMkLst>
          <pc:docMk/>
          <pc:sldMk cId="4163786906" sldId="293"/>
        </pc:sldMkLst>
        <pc:graphicFrameChg chg="mod modGraphic">
          <ac:chgData name="Marcia Medeiros Mota" userId="S::marcia.mota@professor.faminas.edu.br::39b501db-f59f-42a9-afb5-79bb0116dec2" providerId="AD" clId="Web-{5B15DD51-E6EB-48DA-9BE5-5E98E3FD4C7A}" dt="2023-07-28T15:37:11.644" v="65"/>
          <ac:graphicFrameMkLst>
            <pc:docMk/>
            <pc:sldMk cId="4163786906" sldId="293"/>
            <ac:graphicFrameMk id="6" creationId="{CC9CA108-8115-4347-9B29-3A75136D6174}"/>
          </ac:graphicFrameMkLst>
        </pc:graphicFrameChg>
      </pc:sldChg>
    </pc:docChg>
  </pc:docChgLst>
  <pc:docChgLst>
    <pc:chgData clId="Web-{010F0732-A2B1-4A82-82A4-90E458C5DEA6}"/>
    <pc:docChg chg="sldOrd">
      <pc:chgData name="" userId="" providerId="" clId="Web-{010F0732-A2B1-4A82-82A4-90E458C5DEA6}" dt="2023-07-28T21:51:58.596" v="0"/>
      <pc:docMkLst>
        <pc:docMk/>
      </pc:docMkLst>
      <pc:sldChg chg="ord">
        <pc:chgData name="" userId="" providerId="" clId="Web-{010F0732-A2B1-4A82-82A4-90E458C5DEA6}" dt="2023-07-28T21:51:58.596" v="0"/>
        <pc:sldMkLst>
          <pc:docMk/>
          <pc:sldMk cId="1213095006" sldId="294"/>
        </pc:sldMkLst>
      </pc:sldChg>
    </pc:docChg>
  </pc:docChgLst>
  <pc:docChgLst>
    <pc:chgData name="Marcia Medeiros Mota" userId="S::marcia.mota@professor.faminas.edu.br::39b501db-f59f-42a9-afb5-79bb0116dec2" providerId="AD" clId="Web-{5C0150F9-36AE-4B2E-9BE3-A307CACAFF2C}"/>
    <pc:docChg chg="modSld">
      <pc:chgData name="Marcia Medeiros Mota" userId="S::marcia.mota@professor.faminas.edu.br::39b501db-f59f-42a9-afb5-79bb0116dec2" providerId="AD" clId="Web-{5C0150F9-36AE-4B2E-9BE3-A307CACAFF2C}" dt="2023-07-28T21:31:43.762" v="21"/>
      <pc:docMkLst>
        <pc:docMk/>
      </pc:docMkLst>
      <pc:sldChg chg="modSp">
        <pc:chgData name="Marcia Medeiros Mota" userId="S::marcia.mota@professor.faminas.edu.br::39b501db-f59f-42a9-afb5-79bb0116dec2" providerId="AD" clId="Web-{5C0150F9-36AE-4B2E-9BE3-A307CACAFF2C}" dt="2023-07-28T21:31:43.762" v="21"/>
        <pc:sldMkLst>
          <pc:docMk/>
          <pc:sldMk cId="2007376108" sldId="286"/>
        </pc:sldMkLst>
        <pc:graphicFrameChg chg="mod modGraphic">
          <ac:chgData name="Marcia Medeiros Mota" userId="S::marcia.mota@professor.faminas.edu.br::39b501db-f59f-42a9-afb5-79bb0116dec2" providerId="AD" clId="Web-{5C0150F9-36AE-4B2E-9BE3-A307CACAFF2C}" dt="2023-07-28T21:31:43.762" v="21"/>
          <ac:graphicFrameMkLst>
            <pc:docMk/>
            <pc:sldMk cId="2007376108" sldId="286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58E6D8CE-3285-4906-B51A-B35CF0461ED2}"/>
    <pc:docChg chg="modSld sldOrd">
      <pc:chgData name="Marcia Medeiros Mota" userId="S::marcia.mota@professor.faminas.edu.br::39b501db-f59f-42a9-afb5-79bb0116dec2" providerId="AD" clId="Web-{58E6D8CE-3285-4906-B51A-B35CF0461ED2}" dt="2023-07-28T21:56:27.905" v="14"/>
      <pc:docMkLst>
        <pc:docMk/>
      </pc:docMkLst>
      <pc:sldChg chg="modSp">
        <pc:chgData name="Marcia Medeiros Mota" userId="S::marcia.mota@professor.faminas.edu.br::39b501db-f59f-42a9-afb5-79bb0116dec2" providerId="AD" clId="Web-{58E6D8CE-3285-4906-B51A-B35CF0461ED2}" dt="2023-07-28T21:53:56.745" v="5"/>
        <pc:sldMkLst>
          <pc:docMk/>
          <pc:sldMk cId="1252485492" sldId="291"/>
        </pc:sldMkLst>
        <pc:graphicFrameChg chg="mod modGraphic">
          <ac:chgData name="Marcia Medeiros Mota" userId="S::marcia.mota@professor.faminas.edu.br::39b501db-f59f-42a9-afb5-79bb0116dec2" providerId="AD" clId="Web-{58E6D8CE-3285-4906-B51A-B35CF0461ED2}" dt="2023-07-28T21:53:56.745" v="5"/>
          <ac:graphicFrameMkLst>
            <pc:docMk/>
            <pc:sldMk cId="1252485492" sldId="291"/>
            <ac:graphicFrameMk id="6" creationId="{CC9CA108-8115-4347-9B29-3A75136D6174}"/>
          </ac:graphicFrameMkLst>
        </pc:graphicFrameChg>
      </pc:sldChg>
      <pc:sldChg chg="modSp ord">
        <pc:chgData name="Marcia Medeiros Mota" userId="S::marcia.mota@professor.faminas.edu.br::39b501db-f59f-42a9-afb5-79bb0116dec2" providerId="AD" clId="Web-{58E6D8CE-3285-4906-B51A-B35CF0461ED2}" dt="2023-07-28T21:56:27.905" v="14"/>
        <pc:sldMkLst>
          <pc:docMk/>
          <pc:sldMk cId="929222805" sldId="292"/>
        </pc:sldMkLst>
        <pc:graphicFrameChg chg="mod modGraphic">
          <ac:chgData name="Marcia Medeiros Mota" userId="S::marcia.mota@professor.faminas.edu.br::39b501db-f59f-42a9-afb5-79bb0116dec2" providerId="AD" clId="Web-{58E6D8CE-3285-4906-B51A-B35CF0461ED2}" dt="2023-07-28T21:56:27.905" v="14"/>
          <ac:graphicFrameMkLst>
            <pc:docMk/>
            <pc:sldMk cId="929222805" sldId="292"/>
            <ac:graphicFrameMk id="6" creationId="{CC9CA108-8115-4347-9B29-3A75136D617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827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07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30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3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97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7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25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18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78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62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52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3"/>
          <a:srcRect l="31100" t="21454" r="16393" b="14563"/>
          <a:stretch/>
        </p:blipFill>
        <p:spPr>
          <a:xfrm>
            <a:off x="-15552" y="0"/>
            <a:ext cx="99215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1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BIOMEDICINA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1/2 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5287491"/>
              </p:ext>
            </p:extLst>
          </p:nvPr>
        </p:nvGraphicFramePr>
        <p:xfrm>
          <a:off x="232503" y="1628800"/>
          <a:ext cx="9440994" cy="47339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207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6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796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706267">
                  <a:extLst>
                    <a:ext uri="{9D8B030D-6E8A-4147-A177-3AD203B41FA5}">
                      <a16:colId xmlns:a16="http://schemas.microsoft.com/office/drawing/2014/main" val="3613041755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Segunda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Quarta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Quinta Feira</a:t>
                      </a:r>
                      <a:endParaRPr lang="pt-BR" sz="1400">
                        <a:latin typeface="+mj-lt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MARIANA DE LAZZARI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102A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FISIOLOGIA</a:t>
                      </a:r>
                    </a:p>
                    <a:p>
                      <a:pPr lvl="0" algn="ctr">
                        <a:buNone/>
                      </a:pPr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HENRIQUE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102A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Q. ANALITICA E INTRUMENTAL-P1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102A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BIOQUIMICA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102A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GESTÃO E INOVAÇÃO</a:t>
                      </a:r>
                    </a:p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97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Q. ANALITICA E INTRUMENTAL-P2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FISIOLOGIA</a:t>
                      </a:r>
                    </a:p>
                    <a:p>
                      <a:pPr lvl="0" algn="ctr">
                        <a:buNone/>
                      </a:pPr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HENRIQUE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102A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MICROBIOLOGIA E IMUNOLOGIA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BIOQUIMICA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102A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MICROBIOLOGIA E IMUNOLOGIA</a:t>
                      </a:r>
                    </a:p>
                    <a:p>
                      <a:pPr lvl="0" algn="ctr">
                        <a:buNone/>
                      </a:pPr>
                      <a:endParaRPr lang="pt-BR" sz="1400" b="1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Q. ANALITICA E INTRUMENTAL-P2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Q. ANALITICA E INTRUMENTAL-T</a:t>
                      </a:r>
                      <a:endParaRPr lang="pt-BR" dirty="0"/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102A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MICROBIOLOGIA E IMUNOLOGIA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E INOVAÇÃO</a:t>
                      </a:r>
                    </a:p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E INOVAÇÃO</a:t>
                      </a:r>
                    </a:p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  <a:p>
                      <a:endParaRPr lang="pt-BR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28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BIOMEDICINA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3º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652036"/>
              </p:ext>
            </p:extLst>
          </p:nvPr>
        </p:nvGraphicFramePr>
        <p:xfrm>
          <a:off x="229948" y="1263509"/>
          <a:ext cx="9440994" cy="55362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716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886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796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706267">
                  <a:extLst>
                    <a:ext uri="{9D8B030D-6E8A-4147-A177-3AD203B41FA5}">
                      <a16:colId xmlns:a16="http://schemas.microsoft.com/office/drawing/2014/main" val="3613041755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971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Segunda</a:t>
                      </a:r>
                      <a:r>
                        <a:rPr lang="pt-BR" sz="15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Terça</a:t>
                      </a:r>
                      <a:r>
                        <a:rPr lang="pt-BR" sz="15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Quarta Feira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Quinta Feira</a:t>
                      </a:r>
                      <a:endParaRPr lang="pt-BR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Sexta feira</a:t>
                      </a:r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MICROBIOLOGIA-T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THALITA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CITOLOGIA-P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GUSTAVO</a:t>
                      </a:r>
                      <a:endParaRPr lang="pt-BR" sz="1400" b="1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MICOLOGIA-T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THALITA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JUNÇÃO 6º 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GENÉTICA MÉDICA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>
                        <a:latin typeface="+mj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BIOTECNOLOGIA</a:t>
                      </a:r>
                      <a:r>
                        <a:rPr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E INOVAÇÃO EM BMD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3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MICROBIOLOGIA-P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THALITA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MONICA PAIVA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CITOLOGIA-T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GUSTAVO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GENÉTICA MÉDICA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BIOTECNOLOGIA E INOVAÇÃO EM BMD</a:t>
                      </a:r>
                      <a:endParaRPr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pt-BR" dirty="0"/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3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MICOLOGIA-P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THALITA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MONICA PAIVA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CITOLOGIA-T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GUSTAVO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GENÉTICA MÉDICA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BIOTECNOLOGIA E INOVAÇÃO EM BMD</a:t>
                      </a:r>
                      <a:endParaRPr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pt-BR" dirty="0"/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09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BIOMEDICINA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4º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4034045"/>
              </p:ext>
            </p:extLst>
          </p:nvPr>
        </p:nvGraphicFramePr>
        <p:xfrm>
          <a:off x="270473" y="1095495"/>
          <a:ext cx="9440994" cy="57195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207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6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796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706267">
                  <a:extLst>
                    <a:ext uri="{9D8B030D-6E8A-4147-A177-3AD203B41FA5}">
                      <a16:colId xmlns:a16="http://schemas.microsoft.com/office/drawing/2014/main" val="3613041755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402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Quarta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Quinta Feira</a:t>
                      </a:r>
                      <a:endParaRPr lang="pt-BR" sz="1400">
                        <a:latin typeface="+mn-lt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3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MONICA PAIVA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213B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dirty="0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MICOLOGIA-T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THALITA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218B</a:t>
                      </a: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CITOLOGIA-T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GUSTAVO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213B</a:t>
                      </a: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MICROBIOLOGIA-T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THALITA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dirty="0">
                        <a:latin typeface="Calibri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  <a:latin typeface="Calibri (Corpo)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BIOTECNOLOGIA E INOVAÇÃO EM BMD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213B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983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PPA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MONICA PAIVA</a:t>
                      </a:r>
                      <a:endParaRPr lang="pt-BR" sz="1400" b="0" i="0" u="none" strike="noStrike" kern="1200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MICOLOGIA-T</a:t>
                      </a:r>
                      <a:endParaRPr lang="en-US" sz="14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THALITA</a:t>
                      </a:r>
                      <a:endParaRPr lang="pt-BR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CITOLOGIA-T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GUSTAVO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213B</a:t>
                      </a:r>
                    </a:p>
                    <a:p>
                      <a:pPr lvl="0" algn="ctr">
                        <a:buNone/>
                      </a:pPr>
                      <a:endParaRPr lang="pt-BR" sz="1400" b="1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MICROBIOLOGIA-T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THALITA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pt-BR" sz="1400" b="0">
                        <a:solidFill>
                          <a:schemeClr val="tx1"/>
                        </a:solidFill>
                        <a:latin typeface="Calibri (Corpo)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2129635247"/>
                  </a:ext>
                </a:extLst>
              </a:tr>
              <a:tr h="345386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 (Corpo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0">
                        <a:solidFill>
                          <a:schemeClr val="tx1"/>
                        </a:solidFill>
                        <a:latin typeface="Calibri (Corpo)"/>
                      </a:endParaRPr>
                    </a:p>
                  </a:txBody>
                  <a:tcPr marL="44073" marR="44073" marT="0" marB="0" anchor="ctr"/>
                </a:tc>
                <a:tc gridSpan="2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06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CITOLOGIA-P2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GUSTAVO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MICOLOGIA-P1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THALITA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GENÉTICA MÉDICA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MICROBIOLOGIA-P1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THALITA</a:t>
                      </a:r>
                      <a:endParaRPr lang="pt-BR" sz="1400" b="1">
                        <a:latin typeface="Calibri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BIOTECNOLOGIA E INOVAÇÃO EM BMD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213B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5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CITOLOGIA-P1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GUSTAVO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MICOLOGIA-P2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THALITA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GENÉTICA MÉDICA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MICROBIOLOGIA-P2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THALITA</a:t>
                      </a:r>
                      <a:endParaRPr lang="pt-BR" sz="1400" b="1" dirty="0">
                        <a:latin typeface="Calibri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BIOTECNOLOGIA E INOVAÇÃO EM BMD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213B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22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BIOMEDICINA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5º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097806"/>
              </p:ext>
            </p:extLst>
          </p:nvPr>
        </p:nvGraphicFramePr>
        <p:xfrm>
          <a:off x="270473" y="1382138"/>
          <a:ext cx="9440994" cy="49607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207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766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302243284"/>
                    </a:ext>
                  </a:extLst>
                </a:gridCol>
                <a:gridCol w="1875218">
                  <a:extLst>
                    <a:ext uri="{9D8B030D-6E8A-4147-A177-3AD203B41FA5}">
                      <a16:colId xmlns:a16="http://schemas.microsoft.com/office/drawing/2014/main" val="3960268539"/>
                    </a:ext>
                  </a:extLst>
                </a:gridCol>
                <a:gridCol w="1590115">
                  <a:extLst>
                    <a:ext uri="{9D8B030D-6E8A-4147-A177-3AD203B41FA5}">
                      <a16:colId xmlns:a16="http://schemas.microsoft.com/office/drawing/2014/main" val="2812027157"/>
                    </a:ext>
                  </a:extLst>
                </a:gridCol>
              </a:tblGrid>
              <a:tr h="509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Feira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Quarta Feira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Quinta Feira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Sexta feira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PESQUISA CLÍNICA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201B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PARASTIOLOGIA-P CLINICA</a:t>
                      </a: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JORGE</a:t>
                      </a: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PESQUISA CLÍNICA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IMUNOLOGIA CLÍNICA-P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JORGE GOMES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E INOVAÇÃO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 gridSpan="2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BROMATOLOGIA-</a:t>
                      </a:r>
                      <a:endParaRPr lang="pt-BR" dirty="0"/>
                    </a:p>
                    <a:p>
                      <a:pPr lvl="0" algn="ctr">
                        <a:buNone/>
                      </a:pPr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201B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t-BR" sz="14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PARASTIOLOGIA-T </a:t>
                      </a: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CLINICA</a:t>
                      </a: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JORGE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201B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MONICA PAIVA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SALA:201B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IMUNOLOGIA CLÍNICA-T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JORGE GOMES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GESTÃO E INOVAÇÃO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97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BROMATOLOGIA-</a:t>
                      </a:r>
                      <a:endParaRPr lang="pt-BR" dirty="0"/>
                    </a:p>
                    <a:p>
                      <a:pPr lvl="0" algn="ctr">
                        <a:buNone/>
                      </a:pPr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201B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1" kern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MONICA PAIVA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BROMATOLOGIA-P 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ELIANE</a:t>
                      </a:r>
                    </a:p>
                    <a:p>
                      <a:endParaRPr lang="pt-BR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GESTÃO E INOVAÇÃO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48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 dirty="0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BIOMEDICINA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 dirty="0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6º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5829765"/>
              </p:ext>
            </p:extLst>
          </p:nvPr>
        </p:nvGraphicFramePr>
        <p:xfrm>
          <a:off x="270472" y="1263509"/>
          <a:ext cx="9400469" cy="43560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265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59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836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590920">
                  <a:extLst>
                    <a:ext uri="{9D8B030D-6E8A-4147-A177-3AD203B41FA5}">
                      <a16:colId xmlns:a16="http://schemas.microsoft.com/office/drawing/2014/main" val="641916360"/>
                    </a:ext>
                  </a:extLst>
                </a:gridCol>
                <a:gridCol w="1634322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589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Feira</a:t>
                      </a:r>
                    </a:p>
                  </a:txBody>
                  <a:tcPr marL="44073" marR="4407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Quarta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Quinta Feira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TOPICOS II- P1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JESSICA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TOPICOS II-T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JESSICA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JUNÇÃO 7º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203B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MICOLOGIA-T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THALITA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JUNÇÃO 3º P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203B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HEMATOLOGIA- T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213B</a:t>
                      </a: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BIOLOGIA MOLECULAR</a:t>
                      </a: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JORGE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213B</a:t>
                      </a: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570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BIOLOGIA MOLECULAR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JORGE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203B</a:t>
                      </a: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CITOLOGIA-T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SALVINA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MICOLOGIA-P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THALITA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latin typeface="+mn-lt"/>
                        </a:rPr>
                        <a:t>CITOLOLOGIA-P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latin typeface="+mn-lt"/>
                        </a:rPr>
                        <a:t>SALVINA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n-lt"/>
                        </a:rPr>
                        <a:t>HEMATOLOGIA- P</a:t>
                      </a:r>
                    </a:p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5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BIOLOGIA MOLECULAR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JORGE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203B</a:t>
                      </a: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CITOLOGIA-T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SALVINA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MICOLOGIA-P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THALITA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CITOLOLOGIA-P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SALVINA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HEMATOLOGIA- P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721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BIOMEDICINA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7º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983495"/>
              </p:ext>
            </p:extLst>
          </p:nvPr>
        </p:nvGraphicFramePr>
        <p:xfrm>
          <a:off x="232503" y="1482158"/>
          <a:ext cx="9440994" cy="541541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0177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376">
                  <a:extLst>
                    <a:ext uri="{9D8B030D-6E8A-4147-A177-3AD203B41FA5}">
                      <a16:colId xmlns:a16="http://schemas.microsoft.com/office/drawing/2014/main" val="3593861464"/>
                    </a:ext>
                  </a:extLst>
                </a:gridCol>
                <a:gridCol w="1597778">
                  <a:extLst>
                    <a:ext uri="{9D8B030D-6E8A-4147-A177-3AD203B41FA5}">
                      <a16:colId xmlns:a16="http://schemas.microsoft.com/office/drawing/2014/main" val="641916360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4372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Feira</a:t>
                      </a:r>
                    </a:p>
                  </a:txBody>
                  <a:tcPr marL="44073" marR="4407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Quarta Feira</a:t>
                      </a:r>
                    </a:p>
                  </a:txBody>
                  <a:tcPr marL="44073" marR="4407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Quinta Feira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  <a:latin typeface="Calibri (Títulos)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4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  <a:ea typeface="Times New Roman" panose="02020603050405020304" pitchFamily="18" charset="0"/>
                        </a:rPr>
                        <a:t>18:10h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ESTÁGIO SUPERVISIONADO 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GUSTAVO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2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>
                        <a:solidFill>
                          <a:schemeClr val="tx1"/>
                        </a:solidFill>
                        <a:latin typeface="Calibri (Títulos)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60643925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19h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GESTÃO E CONTROLE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GUSTAVO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(JUNÇÃO 8ºP)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TOPICOS-T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JESSICA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JUNÇÃO 6ºP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203B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2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>
                        <a:solidFill>
                          <a:schemeClr val="tx1"/>
                        </a:solidFill>
                        <a:latin typeface="Calibri (Títulos)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9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latin typeface="Calibri"/>
                        </a:rPr>
                        <a:t>CITOLOGIA CL- P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latin typeface="Calibri"/>
                        </a:rPr>
                        <a:t>SALVINA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CITOLOGIA-T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SALVINA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TOPICOS-P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JESSICA</a:t>
                      </a: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>
                        <a:solidFill>
                          <a:schemeClr val="tx1"/>
                        </a:solidFill>
                        <a:latin typeface="Calibri (Títulos)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>
                        <a:solidFill>
                          <a:schemeClr val="tx1"/>
                        </a:solidFill>
                        <a:latin typeface="Calibri (Títulos)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latin typeface="Calibri"/>
                        </a:rPr>
                        <a:t>CITOLOGIA CL- P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latin typeface="Calibri"/>
                        </a:rPr>
                        <a:t>SALVINA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CITOLOGIA-T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SALVINA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TOPICOS-P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JESSICA</a:t>
                      </a:r>
                    </a:p>
                  </a:txBody>
                  <a:tcPr marL="44073" marR="44073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>
                        <a:solidFill>
                          <a:schemeClr val="tx1"/>
                        </a:solidFill>
                        <a:latin typeface="Calibri (Títulos)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  <a:latin typeface="Calibri (Títulos)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786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BIOMEDICINA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8º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003943"/>
              </p:ext>
            </p:extLst>
          </p:nvPr>
        </p:nvGraphicFramePr>
        <p:xfrm>
          <a:off x="232503" y="1484784"/>
          <a:ext cx="9440994" cy="51218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4740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67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3664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644133088"/>
                    </a:ext>
                  </a:extLst>
                </a:gridCol>
                <a:gridCol w="1477582">
                  <a:extLst>
                    <a:ext uri="{9D8B030D-6E8A-4147-A177-3AD203B41FA5}">
                      <a16:colId xmlns:a16="http://schemas.microsoft.com/office/drawing/2014/main" val="275863873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Quarta Feira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Quinta Feira</a:t>
                      </a:r>
                      <a:endParaRPr lang="pt-BR" sz="1400"/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6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18:10h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ESTÁGIO SUPERVISIONADO I </a:t>
                      </a:r>
                      <a:r>
                        <a:rPr lang="pt-BR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GUSTAVO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208B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2994485333"/>
                  </a:ext>
                </a:extLst>
              </a:tr>
              <a:tr h="1233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E CONTROLE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GUSTAVO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(JUNÇÃO7ºP)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208B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BROMATOLOGIA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JUNÇÃO NUTRIÇÃO</a:t>
                      </a:r>
                      <a:endParaRPr lang="pt-BR" dirty="0"/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CRISTIANE LOPES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208B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TOPICOS-P1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JESSICA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BROMATO-</a:t>
                      </a: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JUNÇÃO NUTRIÇÃO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CRISTIANE LOPES</a:t>
                      </a:r>
                      <a:endParaRPr lang="pt-BR"/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noProof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272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b="1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TOPICOS- 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JESSICA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208B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TOPICOS-P2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JESSICA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BROMATO-</a:t>
                      </a: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JUNÇÃO NUTRIÇÃO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CRISTIANE LOPES</a:t>
                      </a:r>
                      <a:endParaRPr lang="pt-BR"/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376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6A195E3212784E8496FBEA4EC0DE63" ma:contentTypeVersion="14" ma:contentTypeDescription="Create a new document." ma:contentTypeScope="" ma:versionID="37e8a77a2033d5d836555e6b3526700b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f042ee427f7e654178ce51c7cba2927f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BF7051-4AC1-43AC-80E8-C655475E6F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179BC-15F9-4005-A3F5-E8F72194F419}">
  <ds:schemaRefs>
    <ds:schemaRef ds:uri="ba2dbdb0-beca-4412-a910-82ae4df44d3d"/>
    <ds:schemaRef ds:uri="e1f26e94-00d5-4a3b-858c-4c5ea481c7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DE38435-37F1-4DD8-B5D0-307A328AED81}">
  <ds:schemaRefs>
    <ds:schemaRef ds:uri="http://purl.org/dc/elements/1.1/"/>
    <ds:schemaRef ds:uri="http://schemas.openxmlformats.org/package/2006/metadata/core-properties"/>
    <ds:schemaRef ds:uri="http://purl.org/dc/dcmitype/"/>
    <ds:schemaRef ds:uri="e1f26e94-00d5-4a3b-858c-4c5ea481c72a"/>
    <ds:schemaRef ds:uri="http://www.w3.org/XML/1998/namespace"/>
    <ds:schemaRef ds:uri="http://schemas.microsoft.com/office/2006/documentManagement/types"/>
    <ds:schemaRef ds:uri="http://purl.org/dc/terms/"/>
    <ds:schemaRef ds:uri="ba2dbdb0-beca-4412-a910-82ae4df44d3d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Microsoft Office PowerPoint</Application>
  <PresentationFormat>Papel A4 (210 x 297 mm)</PresentationFormat>
  <Paragraphs>372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(Corpo)</vt:lpstr>
      <vt:lpstr>Calibri (Títulos)</vt:lpstr>
      <vt:lpstr>Nexa 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GO! Midia</dc:creator>
  <cp:lastModifiedBy>Taciana Cristina Pereira</cp:lastModifiedBy>
  <cp:revision>3</cp:revision>
  <cp:lastPrinted>2023-06-27T19:31:33Z</cp:lastPrinted>
  <dcterms:created xsi:type="dcterms:W3CDTF">2015-04-10T18:08:33Z</dcterms:created>
  <dcterms:modified xsi:type="dcterms:W3CDTF">2023-08-04T13:45:45Z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  <property fmtid="{D5CDD505-2E9C-101B-9397-08002B2CF9AE}" pid="3" name="MediaServiceImageTags">
    <vt:lpwstr/>
  </property>
</Properties>
</file>