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322" r:id="rId3"/>
    <p:sldId id="315" r:id="rId4"/>
    <p:sldId id="323" r:id="rId5"/>
    <p:sldId id="324" r:id="rId6"/>
    <p:sldId id="325" r:id="rId7"/>
    <p:sldId id="316" r:id="rId8"/>
    <p:sldId id="326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B71"/>
    <a:srgbClr val="FEC833"/>
    <a:srgbClr val="182B4C"/>
    <a:srgbClr val="ECDCC6"/>
    <a:srgbClr val="FFBE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63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184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DEA13-B5FB-4BCA-A342-8C71D3693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9BCD63-7FDA-4274-A7ED-843BE646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DB1A5C-6025-45DB-832A-428DD4DA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F37FF8-3CDE-4D88-8D3B-84DD3410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2B24EF-46F2-4E16-A75A-83DE668C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3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9C5BB7-CA7B-4CBF-85FB-EC1BC208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4511FFB-C58D-4EDC-96A4-1894AF0A3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C15C38-901B-4881-A7AF-02EFAFC9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C44902-C33A-4902-B335-0128D481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AB0789-D030-461F-BD95-3C419F72C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97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6259F1-EF13-4A16-BD36-1308D15B0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314B1E-8A42-430B-8F0A-BFB9042E6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70C644-B768-4DDE-B7B3-51BB8379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100D35-C33B-48B5-BEEF-294C5A27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B8615A-0988-4A2D-8C40-48752B09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91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717A2-EA8E-4C37-8B80-1CF959CC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CEE076-2926-4B10-8948-DDF24E6DD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144984-E4E4-4CED-9386-3623ACC7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23DA2E-1BDD-47FE-9594-FA7041F3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71A203-0220-4392-9D9C-0D078478D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92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76E28-7AF2-42A3-B145-A0697BEA6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C68476-576C-446D-B87A-83B0370A7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E86209-1255-4556-AEFD-4800A2F9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AA8849-D073-4AA5-9F5C-1D668AEE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DB4864-54A3-41C9-BFCF-B3D1E4CD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44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BB6A8-2300-4391-85D7-B578DDD2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E06E92-6660-4ED0-8FB4-53BE9F96D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DAA6C6D-B063-410E-B1A1-CFFEAC663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175463-A0D8-4779-BEF5-4732B90A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F2C942-9784-4E61-A6D0-903C46CE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C5C0C1-4A68-4E41-91BC-AF9F4446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27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5E8C5-881C-4991-A6BF-B260B3D0B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89CFDF-4391-4E17-9E2E-6070F6AEE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B67017-5187-458E-98A7-F20BADC30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C6DB66-9D5F-4FD0-811C-CB31AEF1A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4FCB020-130B-4A89-A8FD-01A5D1A02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06A4561-514D-4E8C-BC98-0A64CFE5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CEA7403-DF09-48D1-83DA-63449D112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27C05E8-3598-4C68-93E1-BFB49BEA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12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362D7-583E-405B-BF71-2864C5353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E2592D6-2B55-47D0-9BC1-C3B9A0FD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742558D-F06C-441C-950F-640EF50C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90F79A8-A5DD-47A2-85D7-85C87067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53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8BA4D95-0E27-418D-88E5-5B371FF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81FFF28-B80C-4CBF-917C-83155C7D1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7E32DB5-3679-4B1A-9F3D-09620A69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91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B39600-3CA4-46FA-80D4-DC8B8649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4A78D3-363E-4B96-96FA-915315AD7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864EDF-92E7-4BA1-A3BF-8E69E7701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17DBB3-BF81-4BCE-9FEC-E12F970D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C33448-C494-428D-863F-F3EB00101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60B2E5-8DD7-4C31-8E07-64C7A5915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00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50D70-0288-42EE-8578-F077D588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B4F59A0-E05C-4C38-B1F0-DCF16D827C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80BFDE-7F60-4EA2-9340-22ED47516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926E7B-4E47-4C2E-8D92-0FDFD1A3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11AE9A-DF8B-4D04-ABD0-F1782BC33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EE4100-FF27-43DE-8747-3EB1C2A93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B07F077-302F-42CA-8025-B7D70BA2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970C20-22C9-4DD4-9698-4AF982CD4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5881B7-CEB5-4852-A203-26F50F401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FF1D4-974C-447C-92F0-45B818F230C8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A9CBA0-92B8-4838-9BB4-811E0AC9A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7E763A-3DAA-4B2B-8770-5D3CA21CC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74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ADMINISTRAÇÃO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PRIMEIRO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831an1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209207"/>
              </p:ext>
            </p:extLst>
          </p:nvPr>
        </p:nvGraphicFramePr>
        <p:xfrm>
          <a:off x="685800" y="1320800"/>
          <a:ext cx="10820399" cy="4783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Comportamento humano nas organizações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Optativa II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Comportamento humano nas organizações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Optativa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38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7834" y="245829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ADMINISTRAÇÃO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Segundo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831Bn1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461768"/>
              </p:ext>
            </p:extLst>
          </p:nvPr>
        </p:nvGraphicFramePr>
        <p:xfrm>
          <a:off x="685800" y="1320800"/>
          <a:ext cx="10820399" cy="4783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Comportamento humano nas organizações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Optativa II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Comportamento humano nas organizações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Optativa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Contabilidade básica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Gyseli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 Nascimento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62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ADMINISTRAÇÃO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TERCEIRO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832AN1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168739"/>
              </p:ext>
            </p:extLst>
          </p:nvPr>
        </p:nvGraphicFramePr>
        <p:xfrm>
          <a:off x="685800" y="1402058"/>
          <a:ext cx="10820399" cy="41198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339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Fundamentos de marketing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Flávio Lúcio dos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Fundamentos de marketing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Flávio Lúcio dos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31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ADMINISTRAÇÃO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QUARTO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832BN1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377233"/>
              </p:ext>
            </p:extLst>
          </p:nvPr>
        </p:nvGraphicFramePr>
        <p:xfrm>
          <a:off x="685800" y="1605258"/>
          <a:ext cx="10820399" cy="41198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339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Fundamentos de marketing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Flávio Lúcio dos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Fundamentos de marketing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Flávio Lúcio dos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42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ADMINISTRAÇÃO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QUINTO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833AN1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0235623"/>
              </p:ext>
            </p:extLst>
          </p:nvPr>
        </p:nvGraphicFramePr>
        <p:xfrm>
          <a:off x="685800" y="1402058"/>
          <a:ext cx="10820399" cy="41198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339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Fundamentos de marketing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Flávio Lúcio dos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Fundamentos de marketing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Flávio Lúcio dos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01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ADMINISTRAÇÃO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SEXTO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833BN1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257743"/>
              </p:ext>
            </p:extLst>
          </p:nvPr>
        </p:nvGraphicFramePr>
        <p:xfrm>
          <a:off x="685800" y="1402058"/>
          <a:ext cx="10820399" cy="41198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339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Administração da Produção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Fundamentos de marketing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Flávio Lúcio dos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a comunidade VI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Fundamentos de marketing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Flávio Lúcio dos Santos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85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ADMINISTRAÇÃO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SETÍMO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834AN1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841466"/>
              </p:ext>
            </p:extLst>
          </p:nvPr>
        </p:nvGraphicFramePr>
        <p:xfrm>
          <a:off x="675920" y="1502704"/>
          <a:ext cx="10840159" cy="496193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6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80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10080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32742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32743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156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22459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Comércio internacional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58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Comércio internacional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356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ADMINISTRAÇÃO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OITAVO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834BN1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3972372"/>
              </p:ext>
            </p:extLst>
          </p:nvPr>
        </p:nvGraphicFramePr>
        <p:xfrm>
          <a:off x="685800" y="1374183"/>
          <a:ext cx="10820399" cy="51928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257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II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6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Tatiana Pereira Domingues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Análise das demonstrações Financeiras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Lousanne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Cavalcanti Barros Resende 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370124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9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Comércio internacional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8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Comércio internacional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 Santiago Oliva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de serviços 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Luiz Felipe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Gramiscelli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Tolentino 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467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6A195E3212784E8496FBEA4EC0DE63" ma:contentTypeVersion="14" ma:contentTypeDescription="Crie um novo documento." ma:contentTypeScope="" ma:versionID="597925e709ff8299d17001a77d5943be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8db1489a72d3001add92ddc9f774f9f9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Marcações de imagem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10DFAF3-8B6A-4ABB-AEE9-1A16F9F51F16}"/>
</file>

<file path=customXml/itemProps2.xml><?xml version="1.0" encoding="utf-8"?>
<ds:datastoreItem xmlns:ds="http://schemas.openxmlformats.org/officeDocument/2006/customXml" ds:itemID="{A2BA0180-8844-4227-A33B-9EB43CD090F2}"/>
</file>

<file path=customXml/itemProps3.xml><?xml version="1.0" encoding="utf-8"?>
<ds:datastoreItem xmlns:ds="http://schemas.openxmlformats.org/officeDocument/2006/customXml" ds:itemID="{8D059973-CD83-42D4-A3FD-0242AC3F6A61}"/>
</file>

<file path=docProps/app.xml><?xml version="1.0" encoding="utf-8"?>
<Properties xmlns="http://schemas.openxmlformats.org/officeDocument/2006/extended-properties" xmlns:vt="http://schemas.openxmlformats.org/officeDocument/2006/docPropsVTypes">
  <TotalTime>3299</TotalTime>
  <Words>921</Words>
  <Application>Microsoft Macintosh PowerPoint</Application>
  <PresentationFormat>Widescreen</PresentationFormat>
  <Paragraphs>373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Nexa Bold</vt:lpstr>
      <vt:lpstr>Tema do Office</vt:lpstr>
      <vt:lpstr>HORÁRIOS 2023/2 – CURSO ADMINISTRAÇÃO PRIMEIRO PERÍODO – NOITE TURMA: 831an1 </vt:lpstr>
      <vt:lpstr>HORÁRIOS 2023/2 – CURSO ADMINISTRAÇÃO Segundo PERÍODO – NOITE TURMA: 831Bn1 </vt:lpstr>
      <vt:lpstr>HORÁRIOS 2023/2 – CURSO ADMINISTRAÇÃO TERCEIRO PERÍODO – NOITE TURMA: 832AN1 </vt:lpstr>
      <vt:lpstr>HORÁRIOS 2023/2 – CURSO ADMINISTRAÇÃO QUARTO PERÍODO – NOITE TURMA: 832BN1 </vt:lpstr>
      <vt:lpstr>HORÁRIOS 2023/2 – CURSO ADMINISTRAÇÃO QUINTO PERÍODO – NOITE TURMA: 833AN1 </vt:lpstr>
      <vt:lpstr>HORÁRIOS 2023/2 – CURSO ADMINISTRAÇÃO SEXTO PERÍODO – NOITE TURMA: 833BN1 </vt:lpstr>
      <vt:lpstr>HORÁRIOS 2023/2 – CURSO ADMINISTRAÇÃO SETÍMO PERÍODO – NOITE TURMA: 834AN1 </vt:lpstr>
      <vt:lpstr>HORÁRIOS 2023/2 – CURSO ADMINISTRAÇÃO OITAVO PERÍODO – NOITE TURMA: 834BN1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Rebeca Zocratto Gonçalves</dc:creator>
  <cp:lastModifiedBy>Flavio Lúcio dos Santos</cp:lastModifiedBy>
  <cp:revision>97</cp:revision>
  <dcterms:created xsi:type="dcterms:W3CDTF">2021-03-01T13:31:50Z</dcterms:created>
  <dcterms:modified xsi:type="dcterms:W3CDTF">2023-07-27T20:37:57Z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</Properties>
</file>