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90" r:id="rId5"/>
    <p:sldId id="288" r:id="rId6"/>
    <p:sldId id="276" r:id="rId7"/>
    <p:sldId id="293" r:id="rId8"/>
    <p:sldId id="286" r:id="rId9"/>
    <p:sldId id="292" r:id="rId10"/>
  </p:sldIdLst>
  <p:sldSz cx="9906000" cy="6858000" type="A4"/>
  <p:notesSz cx="9296400" cy="7010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16D1A-D6E6-4B30-8D5F-520AAB5D2352}" v="15" dt="2023-07-28T21:22:38.220"/>
    <p1510:client id="{52D23DF6-B116-4EAC-A8D2-C17B8FA00B08}" v="20" dt="2023-07-28T15:29:23.337"/>
    <p1510:client id="{5F0A56D8-E30E-4801-8253-DDCB9F3E006F}" v="27" dt="2023-07-28T15:44:30.922"/>
    <p1510:client id="{956F0880-11FE-4911-8644-D5D634E8558F}" v="42" dt="2023-07-28T21:27:33.089"/>
    <p1510:client id="{9F0E7BEA-7167-4FA2-831A-B2E2E5F01C52}" v="28" dt="2023-07-28T15:12:43.482"/>
    <p1510:client id="{E44B5C08-FE69-44A3-9CD4-3C01457DD150}" v="17" dt="2023-06-30T17:51:08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a Medeiros Mota" userId="S::marcia.mota@professor.faminas.edu.br::39b501db-f59f-42a9-afb5-79bb0116dec2" providerId="AD" clId="Web-{5F0A56D8-E30E-4801-8253-DDCB9F3E006F}"/>
    <pc:docChg chg="modSld sldOrd">
      <pc:chgData name="Marcia Medeiros Mota" userId="S::marcia.mota@professor.faminas.edu.br::39b501db-f59f-42a9-afb5-79bb0116dec2" providerId="AD" clId="Web-{5F0A56D8-E30E-4801-8253-DDCB9F3E006F}" dt="2023-07-28T15:44:30.250" v="23"/>
      <pc:docMkLst>
        <pc:docMk/>
      </pc:docMkLst>
      <pc:sldChg chg="modSp">
        <pc:chgData name="Marcia Medeiros Mota" userId="S::marcia.mota@professor.faminas.edu.br::39b501db-f59f-42a9-afb5-79bb0116dec2" providerId="AD" clId="Web-{5F0A56D8-E30E-4801-8253-DDCB9F3E006F}" dt="2023-07-28T15:44:05.125" v="1" actId="1076"/>
        <pc:sldMkLst>
          <pc:docMk/>
          <pc:sldMk cId="40469276" sldId="276"/>
        </pc:sldMkLst>
        <pc:graphicFrameChg chg="mod">
          <ac:chgData name="Marcia Medeiros Mota" userId="S::marcia.mota@professor.faminas.edu.br::39b501db-f59f-42a9-afb5-79bb0116dec2" providerId="AD" clId="Web-{5F0A56D8-E30E-4801-8253-DDCB9F3E006F}" dt="2023-07-28T15:44:05.125" v="1" actId="1076"/>
          <ac:graphicFrameMkLst>
            <pc:docMk/>
            <pc:sldMk cId="40469276" sldId="276"/>
            <ac:graphicFrameMk id="6" creationId="{CC9CA108-8115-4347-9B29-3A75136D6174}"/>
          </ac:graphicFrameMkLst>
        </pc:graphicFrameChg>
      </pc:sldChg>
      <pc:sldChg chg="ord">
        <pc:chgData name="Marcia Medeiros Mota" userId="S::marcia.mota@professor.faminas.edu.br::39b501db-f59f-42a9-afb5-79bb0116dec2" providerId="AD" clId="Web-{5F0A56D8-E30E-4801-8253-DDCB9F3E006F}" dt="2023-07-28T15:39:09.787" v="0"/>
        <pc:sldMkLst>
          <pc:docMk/>
          <pc:sldMk cId="2236735091" sldId="288"/>
        </pc:sldMkLst>
      </pc:sldChg>
      <pc:sldChg chg="modSp">
        <pc:chgData name="Marcia Medeiros Mota" userId="S::marcia.mota@professor.faminas.edu.br::39b501db-f59f-42a9-afb5-79bb0116dec2" providerId="AD" clId="Web-{5F0A56D8-E30E-4801-8253-DDCB9F3E006F}" dt="2023-07-28T15:44:30.250" v="23"/>
        <pc:sldMkLst>
          <pc:docMk/>
          <pc:sldMk cId="1069284030" sldId="290"/>
        </pc:sldMkLst>
        <pc:graphicFrameChg chg="mod modGraphic">
          <ac:chgData name="Marcia Medeiros Mota" userId="S::marcia.mota@professor.faminas.edu.br::39b501db-f59f-42a9-afb5-79bb0116dec2" providerId="AD" clId="Web-{5F0A56D8-E30E-4801-8253-DDCB9F3E006F}" dt="2023-07-28T15:44:30.250" v="23"/>
          <ac:graphicFrameMkLst>
            <pc:docMk/>
            <pc:sldMk cId="1069284030" sldId="290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52D23DF6-B116-4EAC-A8D2-C17B8FA00B08}"/>
    <pc:docChg chg="modSld sldOrd">
      <pc:chgData name="Marcia Medeiros Mota" userId="S::marcia.mota@professor.faminas.edu.br::39b501db-f59f-42a9-afb5-79bb0116dec2" providerId="AD" clId="Web-{52D23DF6-B116-4EAC-A8D2-C17B8FA00B08}" dt="2023-07-28T15:29:23.337" v="10"/>
      <pc:docMkLst>
        <pc:docMk/>
      </pc:docMkLst>
      <pc:sldChg chg="ord">
        <pc:chgData name="Marcia Medeiros Mota" userId="S::marcia.mota@professor.faminas.edu.br::39b501db-f59f-42a9-afb5-79bb0116dec2" providerId="AD" clId="Web-{52D23DF6-B116-4EAC-A8D2-C17B8FA00B08}" dt="2023-07-28T15:26:24.378" v="0"/>
        <pc:sldMkLst>
          <pc:docMk/>
          <pc:sldMk cId="2236735091" sldId="288"/>
        </pc:sldMkLst>
      </pc:sldChg>
      <pc:sldChg chg="modSp">
        <pc:chgData name="Marcia Medeiros Mota" userId="S::marcia.mota@professor.faminas.edu.br::39b501db-f59f-42a9-afb5-79bb0116dec2" providerId="AD" clId="Web-{52D23DF6-B116-4EAC-A8D2-C17B8FA00B08}" dt="2023-07-28T15:29:23.337" v="10"/>
        <pc:sldMkLst>
          <pc:docMk/>
          <pc:sldMk cId="3313998749" sldId="292"/>
        </pc:sldMkLst>
        <pc:graphicFrameChg chg="mod modGraphic">
          <ac:chgData name="Marcia Medeiros Mota" userId="S::marcia.mota@professor.faminas.edu.br::39b501db-f59f-42a9-afb5-79bb0116dec2" providerId="AD" clId="Web-{52D23DF6-B116-4EAC-A8D2-C17B8FA00B08}" dt="2023-07-28T15:29:23.337" v="10"/>
          <ac:graphicFrameMkLst>
            <pc:docMk/>
            <pc:sldMk cId="3313998749" sldId="292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52D23DF6-B116-4EAC-A8D2-C17B8FA00B08}" dt="2023-07-28T15:27:45.412" v="5"/>
        <pc:sldMkLst>
          <pc:docMk/>
          <pc:sldMk cId="4015088902" sldId="293"/>
        </pc:sldMkLst>
        <pc:graphicFrameChg chg="mod modGraphic">
          <ac:chgData name="Marcia Medeiros Mota" userId="S::marcia.mota@professor.faminas.edu.br::39b501db-f59f-42a9-afb5-79bb0116dec2" providerId="AD" clId="Web-{52D23DF6-B116-4EAC-A8D2-C17B8FA00B08}" dt="2023-07-28T15:27:45.412" v="5"/>
          <ac:graphicFrameMkLst>
            <pc:docMk/>
            <pc:sldMk cId="4015088902" sldId="293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2AF16D1A-D6E6-4B30-8D5F-520AAB5D2352}"/>
    <pc:docChg chg="modSld">
      <pc:chgData name="Marcia Medeiros Mota" userId="S::marcia.mota@professor.faminas.edu.br::39b501db-f59f-42a9-afb5-79bb0116dec2" providerId="AD" clId="Web-{2AF16D1A-D6E6-4B30-8D5F-520AAB5D2352}" dt="2023-07-28T21:20:49.873" v="11"/>
      <pc:docMkLst>
        <pc:docMk/>
      </pc:docMkLst>
      <pc:sldChg chg="modSp">
        <pc:chgData name="Marcia Medeiros Mota" userId="S::marcia.mota@professor.faminas.edu.br::39b501db-f59f-42a9-afb5-79bb0116dec2" providerId="AD" clId="Web-{2AF16D1A-D6E6-4B30-8D5F-520AAB5D2352}" dt="2023-07-28T21:20:49.873" v="11"/>
        <pc:sldMkLst>
          <pc:docMk/>
          <pc:sldMk cId="2236735091" sldId="288"/>
        </pc:sldMkLst>
        <pc:graphicFrameChg chg="mod modGraphic">
          <ac:chgData name="Marcia Medeiros Mota" userId="S::marcia.mota@professor.faminas.edu.br::39b501db-f59f-42a9-afb5-79bb0116dec2" providerId="AD" clId="Web-{2AF16D1A-D6E6-4B30-8D5F-520AAB5D2352}" dt="2023-07-28T21:20:49.873" v="11"/>
          <ac:graphicFrameMkLst>
            <pc:docMk/>
            <pc:sldMk cId="2236735091" sldId="288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956F0880-11FE-4911-8644-D5D634E8558F}"/>
    <pc:docChg chg="modSld">
      <pc:chgData name="Marcia Medeiros Mota" userId="S::marcia.mota@professor.faminas.edu.br::39b501db-f59f-42a9-afb5-79bb0116dec2" providerId="AD" clId="Web-{956F0880-11FE-4911-8644-D5D634E8558F}" dt="2023-07-28T21:26:01.709" v="35"/>
      <pc:docMkLst>
        <pc:docMk/>
      </pc:docMkLst>
      <pc:sldChg chg="modSp">
        <pc:chgData name="Marcia Medeiros Mota" userId="S::marcia.mota@professor.faminas.edu.br::39b501db-f59f-42a9-afb5-79bb0116dec2" providerId="AD" clId="Web-{956F0880-11FE-4911-8644-D5D634E8558F}" dt="2023-07-28T21:25:11.300" v="31"/>
        <pc:sldMkLst>
          <pc:docMk/>
          <pc:sldMk cId="2236735091" sldId="288"/>
        </pc:sldMkLst>
        <pc:graphicFrameChg chg="mod modGraphic">
          <ac:chgData name="Marcia Medeiros Mota" userId="S::marcia.mota@professor.faminas.edu.br::39b501db-f59f-42a9-afb5-79bb0116dec2" providerId="AD" clId="Web-{956F0880-11FE-4911-8644-D5D634E8558F}" dt="2023-07-28T21:25:11.300" v="31"/>
          <ac:graphicFrameMkLst>
            <pc:docMk/>
            <pc:sldMk cId="2236735091" sldId="288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956F0880-11FE-4911-8644-D5D634E8558F}" dt="2023-07-28T21:26:01.709" v="35"/>
        <pc:sldMkLst>
          <pc:docMk/>
          <pc:sldMk cId="4015088902" sldId="293"/>
        </pc:sldMkLst>
        <pc:graphicFrameChg chg="mod modGraphic">
          <ac:chgData name="Marcia Medeiros Mota" userId="S::marcia.mota@professor.faminas.edu.br::39b501db-f59f-42a9-afb5-79bb0116dec2" providerId="AD" clId="Web-{956F0880-11FE-4911-8644-D5D634E8558F}" dt="2023-07-28T21:26:01.709" v="35"/>
          <ac:graphicFrameMkLst>
            <pc:docMk/>
            <pc:sldMk cId="4015088902" sldId="293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9F0E7BEA-7167-4FA2-831A-B2E2E5F01C52}"/>
    <pc:docChg chg="modSld">
      <pc:chgData name="Marcia Medeiros Mota" userId="S::marcia.mota@professor.faminas.edu.br::39b501db-f59f-42a9-afb5-79bb0116dec2" providerId="AD" clId="Web-{9F0E7BEA-7167-4FA2-831A-B2E2E5F01C52}" dt="2023-07-28T15:11:27.480" v="19"/>
      <pc:docMkLst>
        <pc:docMk/>
      </pc:docMkLst>
      <pc:sldChg chg="modSp">
        <pc:chgData name="Marcia Medeiros Mota" userId="S::marcia.mota@professor.faminas.edu.br::39b501db-f59f-42a9-afb5-79bb0116dec2" providerId="AD" clId="Web-{9F0E7BEA-7167-4FA2-831A-B2E2E5F01C52}" dt="2023-07-28T15:08:10.053" v="11"/>
        <pc:sldMkLst>
          <pc:docMk/>
          <pc:sldMk cId="2007376108" sldId="286"/>
        </pc:sldMkLst>
        <pc:graphicFrameChg chg="mod modGraphic">
          <ac:chgData name="Marcia Medeiros Mota" userId="S::marcia.mota@professor.faminas.edu.br::39b501db-f59f-42a9-afb5-79bb0116dec2" providerId="AD" clId="Web-{9F0E7BEA-7167-4FA2-831A-B2E2E5F01C52}" dt="2023-07-28T15:08:10.053" v="11"/>
          <ac:graphicFrameMkLst>
            <pc:docMk/>
            <pc:sldMk cId="2007376108" sldId="286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9F0E7BEA-7167-4FA2-831A-B2E2E5F01C52}" dt="2023-07-28T15:11:27.480" v="19"/>
        <pc:sldMkLst>
          <pc:docMk/>
          <pc:sldMk cId="2236735091" sldId="288"/>
        </pc:sldMkLst>
        <pc:graphicFrameChg chg="mod modGraphic">
          <ac:chgData name="Marcia Medeiros Mota" userId="S::marcia.mota@professor.faminas.edu.br::39b501db-f59f-42a9-afb5-79bb0116dec2" providerId="AD" clId="Web-{9F0E7BEA-7167-4FA2-831A-B2E2E5F01C52}" dt="2023-07-28T15:11:27.480" v="19"/>
          <ac:graphicFrameMkLst>
            <pc:docMk/>
            <pc:sldMk cId="2236735091" sldId="288"/>
            <ac:graphicFrameMk id="6" creationId="{CC9CA108-8115-4347-9B29-3A75136D617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2C4CA-3B7E-432B-828A-191482D3E639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40050" y="876300"/>
            <a:ext cx="34163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5A207-76A9-47B1-BBD4-300881A58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27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07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3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97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7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2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18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7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2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5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E4B6E-9E39-4367-9ECC-6C7D21D580DC}" type="datetimeFigureOut">
              <a:rPr lang="pt-BR" smtClean="0"/>
              <a:t>07/08/2023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3"/>
          <a:srcRect l="31100" t="21454" r="16393" b="14563"/>
          <a:stretch/>
        </p:blipFill>
        <p:spPr>
          <a:xfrm>
            <a:off x="-15552" y="0"/>
            <a:ext cx="9921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1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1/2 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823323"/>
              </p:ext>
            </p:extLst>
          </p:nvPr>
        </p:nvGraphicFramePr>
        <p:xfrm>
          <a:off x="232503" y="1628800"/>
          <a:ext cx="9440994" cy="45875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705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4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Quinta Feira</a:t>
                      </a:r>
                      <a:endParaRPr lang="pt-BR" sz="1400">
                        <a:latin typeface="+mj-lt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19:h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P1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P2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BIOQUIMICA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FISIOLOGIA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GESTÃO E INOVAÇÃO</a:t>
                      </a: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PAVA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BIOQUIMICA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FISIOLOGIA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MICROBIOLOGIA E IMUNOLOGIA</a:t>
                      </a: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MICROBIOLOGIA E IMUNOLOGIA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 E IMUNOLOGIA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28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3º4º5º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890350"/>
              </p:ext>
            </p:extLst>
          </p:nvPr>
        </p:nvGraphicFramePr>
        <p:xfrm>
          <a:off x="232503" y="1221306"/>
          <a:ext cx="9440994" cy="525660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207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27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5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5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dirty="0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 (3º E 4º)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MICROBIOLOGIA- 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MONICA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19h50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 (3º E 4º)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MICROBIOLOGIA- 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63671218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MICROBIOLOGIA -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MICROBIOLOGIA -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73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6º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932574"/>
              </p:ext>
            </p:extLst>
          </p:nvPr>
        </p:nvGraphicFramePr>
        <p:xfrm>
          <a:off x="321865" y="1661633"/>
          <a:ext cx="9400469" cy="47483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1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949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739">
                  <a:extLst>
                    <a:ext uri="{9D8B030D-6E8A-4147-A177-3AD203B41FA5}">
                      <a16:colId xmlns:a16="http://schemas.microsoft.com/office/drawing/2014/main" val="3210357105"/>
                    </a:ext>
                  </a:extLst>
                </a:gridCol>
                <a:gridCol w="1590920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34322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509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Quinta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BIOFARMACIA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 NASCIMENTO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II</a:t>
                      </a:r>
                    </a:p>
                    <a:p>
                      <a:pPr marL="0" algn="ctr" defTabSz="914400" rtl="0" eaLnBrk="1" latinLnBrk="0" hangingPunct="1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algn="ctr" defTabSz="914400" rtl="0" eaLnBrk="1" latinLnBrk="0" hangingPunct="1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algn="ctr" defTabSz="914400" rtl="0" eaLnBrk="1" latinLnBrk="0" hangingPunct="1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DA QUALIDADE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70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FARMACIA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 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TOXICOLOGIA 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FISFAR II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4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FARMACIA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TOXICOLOGIA 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FISFAR II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algn="ctr"/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7º/8º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831022"/>
              </p:ext>
            </p:extLst>
          </p:nvPr>
        </p:nvGraphicFramePr>
        <p:xfrm>
          <a:off x="251487" y="1095494"/>
          <a:ext cx="9403025" cy="40488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069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7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41">
                  <a:extLst>
                    <a:ext uri="{9D8B030D-6E8A-4147-A177-3AD203B41FA5}">
                      <a16:colId xmlns:a16="http://schemas.microsoft.com/office/drawing/2014/main" val="1839012518"/>
                    </a:ext>
                  </a:extLst>
                </a:gridCol>
                <a:gridCol w="1721242">
                  <a:extLst>
                    <a:ext uri="{9D8B030D-6E8A-4147-A177-3AD203B41FA5}">
                      <a16:colId xmlns:a16="http://schemas.microsoft.com/office/drawing/2014/main" val="1331763198"/>
                    </a:ext>
                  </a:extLst>
                </a:gridCol>
                <a:gridCol w="1761058">
                  <a:extLst>
                    <a:ext uri="{9D8B030D-6E8A-4147-A177-3AD203B41FA5}">
                      <a16:colId xmlns:a16="http://schemas.microsoft.com/office/drawing/2014/main" val="267101944"/>
                    </a:ext>
                  </a:extLst>
                </a:gridCol>
              </a:tblGrid>
              <a:tr h="57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Quinta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Sexta feira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18:10h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ESTÁG. SUPERVISIONADO III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SUPERVISI. IV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2786816206"/>
                  </a:ext>
                </a:extLst>
              </a:tr>
              <a:tr h="702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19h as 20h40m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 MICRO-P1</a:t>
                      </a: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ALIMENTOS-P2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Q. MICRO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PARASITO CLÍNICA-P1 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 FITOTERAPIA– P2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+mn-lt"/>
                        </a:rPr>
                        <a:t>JUNÇÃO BMD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ALIMENTOS-P1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CLÍNICA-P2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36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21:h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FITOTERAPIA-P1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Q. MICRO P2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PARASITO CLÍNICA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CLÍNICA-P1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PARASITO CLÍNICA-P2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95C6319-0801-4635-846D-70A897320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976623"/>
              </p:ext>
            </p:extLst>
          </p:nvPr>
        </p:nvGraphicFramePr>
        <p:xfrm>
          <a:off x="251486" y="5144343"/>
          <a:ext cx="9403025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7320">
                  <a:extLst>
                    <a:ext uri="{9D8B030D-6E8A-4147-A177-3AD203B41FA5}">
                      <a16:colId xmlns:a16="http://schemas.microsoft.com/office/drawing/2014/main" val="3293130400"/>
                    </a:ext>
                  </a:extLst>
                </a:gridCol>
                <a:gridCol w="1659204">
                  <a:extLst>
                    <a:ext uri="{9D8B030D-6E8A-4147-A177-3AD203B41FA5}">
                      <a16:colId xmlns:a16="http://schemas.microsoft.com/office/drawing/2014/main" val="2999680157"/>
                    </a:ext>
                  </a:extLst>
                </a:gridCol>
                <a:gridCol w="1970260">
                  <a:extLst>
                    <a:ext uri="{9D8B030D-6E8A-4147-A177-3AD203B41FA5}">
                      <a16:colId xmlns:a16="http://schemas.microsoft.com/office/drawing/2014/main" val="1058179248"/>
                    </a:ext>
                  </a:extLst>
                </a:gridCol>
                <a:gridCol w="1543941">
                  <a:extLst>
                    <a:ext uri="{9D8B030D-6E8A-4147-A177-3AD203B41FA5}">
                      <a16:colId xmlns:a16="http://schemas.microsoft.com/office/drawing/2014/main" val="550293125"/>
                    </a:ext>
                  </a:extLst>
                </a:gridCol>
                <a:gridCol w="1721242">
                  <a:extLst>
                    <a:ext uri="{9D8B030D-6E8A-4147-A177-3AD203B41FA5}">
                      <a16:colId xmlns:a16="http://schemas.microsoft.com/office/drawing/2014/main" val="4218181833"/>
                    </a:ext>
                  </a:extLst>
                </a:gridCol>
                <a:gridCol w="1761058">
                  <a:extLst>
                    <a:ext uri="{9D8B030D-6E8A-4147-A177-3AD203B41FA5}">
                      <a16:colId xmlns:a16="http://schemas.microsoft.com/office/drawing/2014/main" val="2563158516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21:50h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FITOTERAPIA-P1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Q. MICRO P2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PARASITO CLÍNICA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CLÍNICA-P1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PARASITO CLÍNICA-P2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313764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08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9º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963165"/>
              </p:ext>
            </p:extLst>
          </p:nvPr>
        </p:nvGraphicFramePr>
        <p:xfrm>
          <a:off x="232503" y="1095494"/>
          <a:ext cx="9440994" cy="57288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314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597778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4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18:10h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SUPERVISIONADO 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2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52628198"/>
                  </a:ext>
                </a:extLst>
              </a:tr>
              <a:tr h="123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19h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BIOTECNOLOGIA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CONTROLE DE Q FQ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IMUNOLOGIA CLINICA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+mj-lt"/>
                        </a:rPr>
                        <a:t>TECNOL. DE COSMETICOS</a:t>
                      </a:r>
                    </a:p>
                    <a:p>
                      <a:pPr algn="ctr"/>
                      <a:r>
                        <a:rPr lang="pt-BR" sz="1400" b="1" dirty="0">
                          <a:latin typeface="+mj-lt"/>
                        </a:rPr>
                        <a:t>T</a:t>
                      </a:r>
                    </a:p>
                    <a:p>
                      <a:pPr algn="ctr"/>
                      <a:r>
                        <a:rPr lang="pt-BR" sz="1400" b="1" dirty="0">
                          <a:latin typeface="+mj-lt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</a:t>
                      </a: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211B</a:t>
                      </a:r>
                    </a:p>
                    <a:p>
                      <a:pPr algn="ctr"/>
                      <a:endParaRPr lang="pt-BR" sz="12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TOPICOS EM CIENCIAS FARMACEUTICAS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FÁRMACIA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CONTROLE DE Q FQ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IMUNOLOGIA CLINICA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KARINE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TECNOL. DE COSMETICOS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FÁRMACIA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CONTROLE DE Q FQ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IMUNOLOGIA CLINICA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KARINE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TECNOL. DE COSMETICOS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37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10º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875424"/>
              </p:ext>
            </p:extLst>
          </p:nvPr>
        </p:nvGraphicFramePr>
        <p:xfrm>
          <a:off x="229948" y="1263509"/>
          <a:ext cx="9440994" cy="41341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015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521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6412">
                  <a:extLst>
                    <a:ext uri="{9D8B030D-6E8A-4147-A177-3AD203B41FA5}">
                      <a16:colId xmlns:a16="http://schemas.microsoft.com/office/drawing/2014/main" val="2814934051"/>
                    </a:ext>
                  </a:extLst>
                </a:gridCol>
                <a:gridCol w="108489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597778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4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 gridSpan="2"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sz="1400"/>
                    </a:p>
                  </a:txBody>
                  <a:tcPr marL="44073" marR="44073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19:h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SUPERVISIONADO FINAL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207B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pt-BR" sz="1400" b="1"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TOPICOS EM CIENCIAS FARMACEUTICAS</a:t>
                      </a:r>
                      <a:b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 = TOPICOS II)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998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EA8BF4-2C16-4689-A074-883B51D523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69FD71-92F0-4A82-837D-B22958D01FFB}">
  <ds:schemaRefs>
    <ds:schemaRef ds:uri="ba2dbdb0-beca-4412-a910-82ae4df44d3d"/>
    <ds:schemaRef ds:uri="e1f26e94-00d5-4a3b-858c-4c5ea481c72a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947D59-B233-45C3-92A6-05B92C95BE6D}">
  <ds:schemaRefs>
    <ds:schemaRef ds:uri="ba2dbdb0-beca-4412-a910-82ae4df44d3d"/>
    <ds:schemaRef ds:uri="e1f26e94-00d5-4a3b-858c-4c5ea481c7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704</Words>
  <Application>Microsoft Office PowerPoint</Application>
  <PresentationFormat>Papel A4 (210 x 297 mm)</PresentationFormat>
  <Paragraphs>344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(Títulos)</vt:lpstr>
      <vt:lpstr>Nexa 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GO! Midia</dc:creator>
  <cp:lastModifiedBy>Taciana Cristina Pereira</cp:lastModifiedBy>
  <cp:revision>15</cp:revision>
  <cp:lastPrinted>2023-06-27T19:32:15Z</cp:lastPrinted>
  <dcterms:created xsi:type="dcterms:W3CDTF">2015-04-10T18:08:33Z</dcterms:created>
  <dcterms:modified xsi:type="dcterms:W3CDTF">2023-08-07T19:13:25Z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