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2196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6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48"/>
      </p:cViewPr>
      <p:guideLst>
        <p:guide orient="horz" pos="3346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89B12-DA72-45FC-ACCD-54FB1CAA754C}" type="datetimeFigureOut">
              <a:rPr lang="pt-BR" smtClean="0"/>
              <a:t>20/11/2017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685800"/>
            <a:ext cx="2441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115F1-7820-4D88-B815-AAF6DADC1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9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7095" y="3299694"/>
            <a:ext cx="6427074" cy="22768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34190" y="6019112"/>
            <a:ext cx="5292884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E90F-7EBE-4D20-AE3F-33F055D0BCCE}" type="datetimeFigureOut">
              <a:rPr lang="pt-BR" smtClean="0"/>
              <a:t>20/11/2017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E55F-70E3-4906-8B37-944FB658B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66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E90F-7EBE-4D20-AE3F-33F055D0BCCE}" type="datetimeFigureOut">
              <a:rPr lang="pt-BR" smtClean="0"/>
              <a:t>20/11/2017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E55F-70E3-4906-8B37-944FB658B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68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534133" y="658955"/>
            <a:ext cx="1405923" cy="1403722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12427" y="658955"/>
            <a:ext cx="4095684" cy="140372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E90F-7EBE-4D20-AE3F-33F055D0BCCE}" type="datetimeFigureOut">
              <a:rPr lang="pt-BR" smtClean="0"/>
              <a:t>20/11/2017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E55F-70E3-4906-8B37-944FB658B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45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E90F-7EBE-4D20-AE3F-33F055D0BCCE}" type="datetimeFigureOut">
              <a:rPr lang="pt-BR" smtClean="0"/>
              <a:t>20/11/2017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E55F-70E3-4906-8B37-944FB658B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83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7287" y="6825595"/>
            <a:ext cx="6427074" cy="210964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97287" y="4502042"/>
            <a:ext cx="6427074" cy="23235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E90F-7EBE-4D20-AE3F-33F055D0BCCE}" type="datetimeFigureOut">
              <a:rPr lang="pt-BR" smtClean="0"/>
              <a:t>20/11/2017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E55F-70E3-4906-8B37-944FB658B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65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12428" y="3838168"/>
            <a:ext cx="2750147" cy="10858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188595" y="3838168"/>
            <a:ext cx="2751460" cy="10858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E90F-7EBE-4D20-AE3F-33F055D0BCCE}" type="datetimeFigureOut">
              <a:rPr lang="pt-BR" smtClean="0"/>
              <a:t>20/11/2017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E55F-70E3-4906-8B37-944FB658B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13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063" y="425371"/>
            <a:ext cx="6805137" cy="177032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78063" y="2377648"/>
            <a:ext cx="3340871" cy="9908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78063" y="3368539"/>
            <a:ext cx="3340871" cy="61199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41017" y="2377648"/>
            <a:ext cx="3342183" cy="9908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841017" y="3368539"/>
            <a:ext cx="3342183" cy="61199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E90F-7EBE-4D20-AE3F-33F055D0BCCE}" type="datetimeFigureOut">
              <a:rPr lang="pt-BR" smtClean="0"/>
              <a:t>20/11/2017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E55F-70E3-4906-8B37-944FB658B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59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E90F-7EBE-4D20-AE3F-33F055D0BCCE}" type="datetimeFigureOut">
              <a:rPr lang="pt-BR" smtClean="0"/>
              <a:t>20/11/2017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E55F-70E3-4906-8B37-944FB658B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39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E90F-7EBE-4D20-AE3F-33F055D0BCCE}" type="datetimeFigureOut">
              <a:rPr lang="pt-BR" smtClean="0"/>
              <a:t>20/11/2017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E55F-70E3-4906-8B37-944FB658B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499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064" y="422911"/>
            <a:ext cx="2487603" cy="17998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56244" y="422912"/>
            <a:ext cx="4226956" cy="9065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78064" y="2222745"/>
            <a:ext cx="2487603" cy="7265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E90F-7EBE-4D20-AE3F-33F055D0BCCE}" type="datetimeFigureOut">
              <a:rPr lang="pt-BR" smtClean="0"/>
              <a:t>20/11/2017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E55F-70E3-4906-8B37-944FB658B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12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2060" y="7435374"/>
            <a:ext cx="4536758" cy="877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82060" y="949092"/>
            <a:ext cx="4536758" cy="63731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82060" y="8313162"/>
            <a:ext cx="4536758" cy="12466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E90F-7EBE-4D20-AE3F-33F055D0BCCE}" type="datetimeFigureOut">
              <a:rPr lang="pt-BR" smtClean="0"/>
              <a:t>20/11/2017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E55F-70E3-4906-8B37-944FB658B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83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78063" y="425371"/>
            <a:ext cx="6805137" cy="1770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78063" y="2478459"/>
            <a:ext cx="6805137" cy="7010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78063" y="9844987"/>
            <a:ext cx="1764295" cy="565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5E90F-7EBE-4D20-AE3F-33F055D0BCCE}" type="datetimeFigureOut">
              <a:rPr lang="pt-BR" smtClean="0"/>
              <a:t>20/11/2017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583432" y="9844987"/>
            <a:ext cx="2394400" cy="565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418905" y="9844987"/>
            <a:ext cx="1764295" cy="565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EE55F-70E3-4906-8B37-944FB658B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6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Users\GO! Midia\Desktop\formulári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93" y="-1"/>
            <a:ext cx="7597056" cy="1063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aixaDeTexto 26"/>
          <p:cNvSpPr txBox="1"/>
          <p:nvPr/>
        </p:nvSpPr>
        <p:spPr>
          <a:xfrm>
            <a:off x="158557" y="1006452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  <a:latin typeface="Nexa Bold" pitchFamily="50" charset="0"/>
              </a:rPr>
              <a:t>Educação levada a sério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007140" y="-169758"/>
            <a:ext cx="369030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r>
              <a:rPr lang="pt-BR" sz="1400" b="1" dirty="0" smtClean="0"/>
              <a:t>REQUERIMENTO </a:t>
            </a:r>
            <a:r>
              <a:rPr lang="pt-BR" sz="1400" b="1" dirty="0"/>
              <a:t>DE TRANSFERÊNCIA EXTERNA PARA CURSO DE MEDICINA </a:t>
            </a:r>
            <a:endParaRPr lang="pt-BR" sz="1400" dirty="0"/>
          </a:p>
        </p:txBody>
      </p:sp>
      <p:sp>
        <p:nvSpPr>
          <p:cNvPr id="4" name="Retângulo 3"/>
          <p:cNvSpPr/>
          <p:nvPr/>
        </p:nvSpPr>
        <p:spPr>
          <a:xfrm>
            <a:off x="123457" y="990501"/>
            <a:ext cx="7200800" cy="21669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08223" y="1062509"/>
            <a:ext cx="72944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DADOS </a:t>
            </a:r>
            <a:r>
              <a:rPr lang="pt-BR" sz="1200" b="1" dirty="0"/>
              <a:t>DO </a:t>
            </a:r>
            <a:r>
              <a:rPr lang="pt-BR" sz="1200" b="1" dirty="0" smtClean="0"/>
              <a:t>CANDIDATO</a:t>
            </a:r>
          </a:p>
          <a:p>
            <a:r>
              <a:rPr lang="pt-BR" sz="1200" b="1" dirty="0" smtClean="0"/>
              <a:t> </a:t>
            </a:r>
            <a:r>
              <a:rPr lang="pt-BR" sz="1200" dirty="0"/>
              <a:t>	</a:t>
            </a:r>
            <a:endParaRPr lang="pt-BR" sz="1200" dirty="0" smtClean="0"/>
          </a:p>
          <a:p>
            <a:r>
              <a:rPr lang="pt-BR" sz="1200" dirty="0" smtClean="0"/>
              <a:t>Nome Completo: _________________________________________________ |  Período pretendido: _________</a:t>
            </a:r>
          </a:p>
          <a:p>
            <a:r>
              <a:rPr lang="pt-BR" sz="1200" dirty="0" smtClean="0"/>
              <a:t>Data </a:t>
            </a:r>
            <a:r>
              <a:rPr lang="pt-BR" sz="1200" dirty="0"/>
              <a:t>de Nascimento </a:t>
            </a:r>
            <a:r>
              <a:rPr lang="pt-BR" sz="1200" dirty="0" smtClean="0"/>
              <a:t> _____ </a:t>
            </a:r>
            <a:r>
              <a:rPr lang="pt-BR" sz="1200" dirty="0"/>
              <a:t>/ _____ / _______ </a:t>
            </a:r>
            <a:r>
              <a:rPr lang="pt-BR" sz="1200" dirty="0" smtClean="0"/>
              <a:t>     Sexo  (    ) </a:t>
            </a:r>
            <a:r>
              <a:rPr lang="pt-BR" sz="1200" dirty="0"/>
              <a:t>F </a:t>
            </a:r>
            <a:r>
              <a:rPr lang="pt-BR" sz="1200" dirty="0" smtClean="0"/>
              <a:t>(    </a:t>
            </a:r>
            <a:r>
              <a:rPr lang="pt-BR" sz="1200" dirty="0"/>
              <a:t>) M </a:t>
            </a:r>
            <a:r>
              <a:rPr lang="pt-BR" sz="1200" dirty="0" smtClean="0"/>
              <a:t>   CPF</a:t>
            </a:r>
            <a:r>
              <a:rPr lang="pt-BR" sz="1200" dirty="0"/>
              <a:t>: </a:t>
            </a:r>
            <a:r>
              <a:rPr lang="pt-BR" sz="1200" dirty="0" smtClean="0"/>
              <a:t>_____________ RG:______________</a:t>
            </a:r>
            <a:endParaRPr lang="pt-BR" sz="1200" dirty="0"/>
          </a:p>
          <a:p>
            <a:r>
              <a:rPr lang="pt-BR" sz="1200" dirty="0" smtClean="0"/>
              <a:t>Endereço </a:t>
            </a:r>
            <a:r>
              <a:rPr lang="pt-BR" sz="1200" dirty="0"/>
              <a:t>- Logradouro: </a:t>
            </a:r>
            <a:r>
              <a:rPr lang="pt-BR" sz="1200" dirty="0" smtClean="0"/>
              <a:t>__________________________________________________ nº</a:t>
            </a:r>
            <a:r>
              <a:rPr lang="pt-BR" sz="1200" dirty="0"/>
              <a:t>: </a:t>
            </a:r>
            <a:r>
              <a:rPr lang="pt-BR" sz="1200" dirty="0" smtClean="0"/>
              <a:t>______ complemento:_____________________________ </a:t>
            </a:r>
            <a:r>
              <a:rPr lang="pt-BR" sz="1200" dirty="0"/>
              <a:t>	</a:t>
            </a:r>
          </a:p>
          <a:p>
            <a:r>
              <a:rPr lang="pt-BR" sz="1200" dirty="0"/>
              <a:t>Bairro: </a:t>
            </a:r>
            <a:r>
              <a:rPr lang="pt-BR" sz="1200" dirty="0" smtClean="0"/>
              <a:t>_________________________ Cidade</a:t>
            </a:r>
            <a:r>
              <a:rPr lang="pt-BR" sz="1200" dirty="0"/>
              <a:t>: </a:t>
            </a:r>
            <a:r>
              <a:rPr lang="pt-BR" sz="1200" dirty="0" smtClean="0"/>
              <a:t>___________________ UF</a:t>
            </a:r>
            <a:r>
              <a:rPr lang="pt-BR" sz="1200" dirty="0"/>
              <a:t>: </a:t>
            </a:r>
            <a:r>
              <a:rPr lang="pt-BR" sz="1200" dirty="0" smtClean="0"/>
              <a:t>_________ CEP:_____________ </a:t>
            </a:r>
            <a:r>
              <a:rPr lang="pt-BR" sz="1200" dirty="0"/>
              <a:t>	</a:t>
            </a: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 smtClean="0"/>
              <a:t>Telefone </a:t>
            </a:r>
            <a:r>
              <a:rPr lang="pt-BR" sz="1200" dirty="0"/>
              <a:t>Fixo: </a:t>
            </a:r>
            <a:r>
              <a:rPr lang="pt-BR" sz="1200" dirty="0" smtClean="0"/>
              <a:t> (     ) _____________Celular</a:t>
            </a:r>
            <a:r>
              <a:rPr lang="pt-BR" sz="1200" dirty="0"/>
              <a:t>: </a:t>
            </a:r>
            <a:r>
              <a:rPr lang="pt-BR" sz="1200" dirty="0" smtClean="0"/>
              <a:t> (     ) ______________ </a:t>
            </a:r>
            <a:r>
              <a:rPr lang="pt-BR" sz="1200" dirty="0" err="1" smtClean="0"/>
              <a:t>Email</a:t>
            </a:r>
            <a:r>
              <a:rPr lang="pt-BR" sz="1200" dirty="0" smtClean="0"/>
              <a:t>: ______________________________ </a:t>
            </a:r>
            <a:r>
              <a:rPr lang="pt-BR" sz="1200" dirty="0"/>
              <a:t>	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08223" y="3294757"/>
            <a:ext cx="7200800" cy="18632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04027" y="3366765"/>
            <a:ext cx="78062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/>
              <a:t>ORIGEM </a:t>
            </a:r>
            <a:r>
              <a:rPr lang="pt-BR" sz="1200" b="1" dirty="0"/>
              <a:t>DO CANDIDATO </a:t>
            </a:r>
            <a:endParaRPr lang="pt-BR" sz="1200" b="1" dirty="0" smtClean="0"/>
          </a:p>
          <a:p>
            <a:r>
              <a:rPr lang="pt-BR" sz="1200" dirty="0"/>
              <a:t>	</a:t>
            </a:r>
          </a:p>
          <a:p>
            <a:r>
              <a:rPr lang="pt-BR" sz="1200" dirty="0"/>
              <a:t>Instituição de origem: </a:t>
            </a:r>
            <a:r>
              <a:rPr lang="pt-BR" sz="1200" dirty="0" smtClean="0"/>
              <a:t>____________________________________ Último </a:t>
            </a:r>
            <a:r>
              <a:rPr lang="pt-BR" sz="1200" dirty="0"/>
              <a:t>período </a:t>
            </a:r>
            <a:r>
              <a:rPr lang="pt-BR" sz="1200" dirty="0" smtClean="0"/>
              <a:t>cursado___________________ </a:t>
            </a:r>
            <a:r>
              <a:rPr lang="pt-BR" sz="1200" dirty="0"/>
              <a:t>	</a:t>
            </a:r>
          </a:p>
          <a:p>
            <a:endParaRPr lang="pt-BR" sz="1200" dirty="0" smtClean="0"/>
          </a:p>
          <a:p>
            <a:r>
              <a:rPr lang="pt-BR" sz="1200" dirty="0" smtClean="0"/>
              <a:t>Forma </a:t>
            </a:r>
            <a:r>
              <a:rPr lang="pt-BR" sz="1200" dirty="0"/>
              <a:t>de ingresso na Instituição de Origem: </a:t>
            </a:r>
          </a:p>
          <a:p>
            <a:r>
              <a:rPr lang="pt-BR" sz="1200" dirty="0"/>
              <a:t>( </a:t>
            </a:r>
            <a:r>
              <a:rPr lang="pt-BR" sz="1200" dirty="0" smtClean="0"/>
              <a:t> ) </a:t>
            </a:r>
            <a:r>
              <a:rPr lang="pt-BR" sz="1200" dirty="0"/>
              <a:t>Vestibular ( </a:t>
            </a:r>
            <a:r>
              <a:rPr lang="pt-BR" sz="1200" dirty="0" smtClean="0"/>
              <a:t> ) </a:t>
            </a:r>
            <a:r>
              <a:rPr lang="pt-BR" sz="1200" dirty="0"/>
              <a:t>Obtenção de novo título ( </a:t>
            </a:r>
            <a:r>
              <a:rPr lang="pt-BR" sz="1200" dirty="0" smtClean="0"/>
              <a:t> ) </a:t>
            </a:r>
            <a:r>
              <a:rPr lang="pt-BR" sz="1200" dirty="0"/>
              <a:t>Transferência externa (  </a:t>
            </a:r>
            <a:r>
              <a:rPr lang="pt-BR" sz="1200" dirty="0" smtClean="0"/>
              <a:t>) </a:t>
            </a:r>
            <a:r>
              <a:rPr lang="pt-BR" sz="1200" dirty="0"/>
              <a:t>Transferência interna ( </a:t>
            </a:r>
            <a:r>
              <a:rPr lang="pt-BR" sz="1200" dirty="0" smtClean="0"/>
              <a:t> ) </a:t>
            </a:r>
            <a:r>
              <a:rPr lang="pt-BR" sz="1200" dirty="0"/>
              <a:t>Outro: </a:t>
            </a:r>
            <a:r>
              <a:rPr lang="pt-BR" sz="1200" dirty="0" smtClean="0"/>
              <a:t>_________ </a:t>
            </a:r>
            <a:r>
              <a:rPr lang="pt-BR" sz="1200" dirty="0"/>
              <a:t>	</a:t>
            </a:r>
          </a:p>
          <a:p>
            <a:endParaRPr lang="pt-BR" sz="1200" dirty="0" smtClean="0"/>
          </a:p>
          <a:p>
            <a:r>
              <a:rPr lang="pt-BR" sz="1200" dirty="0" smtClean="0"/>
              <a:t>Situação </a:t>
            </a:r>
            <a:r>
              <a:rPr lang="pt-BR" sz="1200" dirty="0"/>
              <a:t>acadêmica no curso de origem: </a:t>
            </a:r>
          </a:p>
          <a:p>
            <a:r>
              <a:rPr lang="pt-BR" sz="1200" dirty="0"/>
              <a:t>( </a:t>
            </a:r>
            <a:r>
              <a:rPr lang="pt-BR" sz="1200" dirty="0" smtClean="0"/>
              <a:t>    ) </a:t>
            </a:r>
            <a:r>
              <a:rPr lang="pt-BR" sz="1200" dirty="0"/>
              <a:t>Cursando ( </a:t>
            </a:r>
            <a:r>
              <a:rPr lang="pt-BR" sz="1200" dirty="0" smtClean="0"/>
              <a:t>    ) </a:t>
            </a:r>
            <a:r>
              <a:rPr lang="pt-BR" sz="1200" dirty="0"/>
              <a:t>Trancado </a:t>
            </a:r>
            <a:r>
              <a:rPr lang="pt-BR" sz="1200" dirty="0" smtClean="0"/>
              <a:t>(    ) </a:t>
            </a:r>
            <a:r>
              <a:rPr lang="pt-BR" sz="1200" dirty="0"/>
              <a:t>Desistente ( </a:t>
            </a:r>
            <a:r>
              <a:rPr lang="pt-BR" sz="1200" dirty="0" smtClean="0"/>
              <a:t>    ) </a:t>
            </a:r>
            <a:r>
              <a:rPr lang="pt-BR" sz="1200" dirty="0"/>
              <a:t>Outro: </a:t>
            </a:r>
            <a:r>
              <a:rPr lang="pt-BR" sz="1200" dirty="0" smtClean="0"/>
              <a:t>_______ Bolsista </a:t>
            </a:r>
            <a:r>
              <a:rPr lang="pt-BR" sz="1200" dirty="0" err="1"/>
              <a:t>ProUni</a:t>
            </a:r>
            <a:r>
              <a:rPr lang="pt-BR" sz="1200" dirty="0"/>
              <a:t>? </a:t>
            </a:r>
            <a:r>
              <a:rPr lang="pt-BR" sz="1200" dirty="0" smtClean="0"/>
              <a:t> (  ) </a:t>
            </a:r>
            <a:r>
              <a:rPr lang="pt-BR" sz="1200" dirty="0"/>
              <a:t>Não ( </a:t>
            </a:r>
            <a:r>
              <a:rPr lang="pt-BR" sz="1200" dirty="0" smtClean="0"/>
              <a:t> ) </a:t>
            </a:r>
            <a:r>
              <a:rPr lang="pt-BR" sz="1200" dirty="0"/>
              <a:t>Sim, bolsa de </a:t>
            </a:r>
            <a:r>
              <a:rPr lang="pt-BR" sz="1200" dirty="0" smtClean="0"/>
              <a:t>___% </a:t>
            </a:r>
            <a:r>
              <a:rPr lang="pt-BR" sz="1200" dirty="0"/>
              <a:t>	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8860" y="5382989"/>
            <a:ext cx="72008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dirty="0"/>
          </a:p>
          <a:p>
            <a:r>
              <a:rPr lang="pt-BR" sz="1100" b="1" dirty="0" smtClean="0"/>
              <a:t>Assinatura </a:t>
            </a:r>
            <a:r>
              <a:rPr lang="pt-BR" sz="1100" b="1" dirty="0"/>
              <a:t>do requerente: </a:t>
            </a:r>
            <a:r>
              <a:rPr lang="pt-BR" sz="1100" b="1" dirty="0" smtClean="0"/>
              <a:t>______________________________________________________________________________  </a:t>
            </a:r>
          </a:p>
          <a:p>
            <a:r>
              <a:rPr lang="pt-BR" sz="1100" b="1" dirty="0" smtClean="0"/>
              <a:t>Local </a:t>
            </a:r>
            <a:r>
              <a:rPr lang="pt-BR" sz="1100" b="1" dirty="0"/>
              <a:t>e data: </a:t>
            </a:r>
            <a:r>
              <a:rPr lang="pt-BR" sz="1100" b="1" dirty="0" smtClean="0"/>
              <a:t>_____________________, </a:t>
            </a:r>
            <a:r>
              <a:rPr lang="pt-BR" sz="1100" b="1" dirty="0"/>
              <a:t>____ / ____ / _____ </a:t>
            </a:r>
            <a:r>
              <a:rPr lang="pt-BR" sz="2400" dirty="0"/>
              <a:t>	</a:t>
            </a:r>
          </a:p>
          <a:p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04027" y="6319093"/>
            <a:ext cx="7150466" cy="18582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80231" y="6391101"/>
            <a:ext cx="70494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USO </a:t>
            </a:r>
            <a:r>
              <a:rPr lang="pt-BR" sz="1200" b="1" dirty="0"/>
              <a:t>EXCLUSIVO DA SECRETARIA FAMINAS </a:t>
            </a:r>
            <a:r>
              <a:rPr lang="pt-BR" sz="1200" dirty="0"/>
              <a:t>	</a:t>
            </a:r>
          </a:p>
          <a:p>
            <a:endParaRPr lang="pt-BR" sz="1200" dirty="0" smtClean="0"/>
          </a:p>
          <a:p>
            <a:r>
              <a:rPr lang="pt-BR" sz="1200" dirty="0" smtClean="0"/>
              <a:t>Documentos </a:t>
            </a:r>
            <a:r>
              <a:rPr lang="pt-BR" sz="1200" dirty="0"/>
              <a:t>entregues: 	</a:t>
            </a:r>
          </a:p>
          <a:p>
            <a:r>
              <a:rPr lang="pt-BR" sz="1200" dirty="0"/>
              <a:t>( </a:t>
            </a:r>
            <a:r>
              <a:rPr lang="pt-BR" sz="1200" dirty="0" smtClean="0"/>
              <a:t>   ) </a:t>
            </a:r>
            <a:r>
              <a:rPr lang="pt-BR" sz="1200" b="1" dirty="0"/>
              <a:t>Comprovante de pagamento </a:t>
            </a:r>
            <a:r>
              <a:rPr lang="pt-BR" sz="1200" dirty="0"/>
              <a:t>da taxa de inscrição 	</a:t>
            </a:r>
          </a:p>
          <a:p>
            <a:r>
              <a:rPr lang="pt-BR" sz="1200" dirty="0"/>
              <a:t>( </a:t>
            </a:r>
            <a:r>
              <a:rPr lang="pt-BR" sz="1200" dirty="0" smtClean="0"/>
              <a:t>   ) </a:t>
            </a:r>
            <a:r>
              <a:rPr lang="pt-BR" sz="1200" b="1" dirty="0"/>
              <a:t>Histórico Escolar </a:t>
            </a:r>
            <a:r>
              <a:rPr lang="pt-BR" sz="1200" dirty="0"/>
              <a:t>atualizado do requerente, fornecido pela IES de origem, emitido nos últimos três </a:t>
            </a:r>
            <a:r>
              <a:rPr lang="pt-BR" sz="1200" dirty="0" smtClean="0"/>
              <a:t>meses</a:t>
            </a:r>
            <a:br>
              <a:rPr lang="pt-BR" sz="1200" dirty="0" smtClean="0"/>
            </a:br>
            <a:r>
              <a:rPr lang="pt-BR" sz="1200" dirty="0" smtClean="0"/>
              <a:t>(    ) </a:t>
            </a:r>
            <a:r>
              <a:rPr lang="pt-BR" sz="1200" dirty="0"/>
              <a:t>Cópia da </a:t>
            </a:r>
            <a:r>
              <a:rPr lang="pt-BR" sz="1200" b="1" dirty="0"/>
              <a:t>Carteira de identidade </a:t>
            </a:r>
            <a:r>
              <a:rPr lang="pt-BR" sz="1200" dirty="0"/>
              <a:t>	</a:t>
            </a:r>
          </a:p>
          <a:p>
            <a:r>
              <a:rPr lang="pt-BR" sz="1200" dirty="0"/>
              <a:t>( </a:t>
            </a:r>
            <a:r>
              <a:rPr lang="pt-BR" sz="1200" dirty="0" smtClean="0"/>
              <a:t>   ) </a:t>
            </a:r>
            <a:r>
              <a:rPr lang="pt-BR" sz="1200" dirty="0"/>
              <a:t>Cópias autenticadas dos </a:t>
            </a:r>
            <a:r>
              <a:rPr lang="pt-BR" sz="1200" b="1" dirty="0"/>
              <a:t>planos de ensino </a:t>
            </a:r>
            <a:r>
              <a:rPr lang="pt-BR" sz="1200" dirty="0"/>
              <a:t>das disciplinas cursadas na instituição de origem e com aprovação 	</a:t>
            </a:r>
          </a:p>
          <a:p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108223" y="8335317"/>
            <a:ext cx="7150466" cy="13626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98363" y="8407325"/>
            <a:ext cx="689463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USO </a:t>
            </a:r>
            <a:r>
              <a:rPr lang="pt-BR" sz="1200" b="1" dirty="0"/>
              <a:t>EXCLUSIVO DA COORDENAÇÃO DE CURSO </a:t>
            </a:r>
            <a:endParaRPr lang="pt-BR" sz="1200" b="1" dirty="0" smtClean="0"/>
          </a:p>
          <a:p>
            <a:r>
              <a:rPr lang="pt-BR" sz="1200" dirty="0"/>
              <a:t>	</a:t>
            </a:r>
          </a:p>
          <a:p>
            <a:r>
              <a:rPr lang="pt-BR" sz="1200" dirty="0"/>
              <a:t>( ) Processo deferido </a:t>
            </a:r>
          </a:p>
          <a:p>
            <a:r>
              <a:rPr lang="pt-BR" sz="1200" dirty="0"/>
              <a:t>( ) Processo indeferido </a:t>
            </a:r>
            <a:endParaRPr lang="pt-BR" sz="1200" dirty="0" smtClean="0"/>
          </a:p>
          <a:p>
            <a:r>
              <a:rPr lang="pt-BR" sz="1200" dirty="0"/>
              <a:t>	</a:t>
            </a:r>
            <a:endParaRPr lang="pt-BR" sz="1200" dirty="0" smtClean="0"/>
          </a:p>
          <a:p>
            <a:r>
              <a:rPr lang="pt-BR" sz="1200" b="1" dirty="0" smtClean="0"/>
              <a:t>Assinatura </a:t>
            </a:r>
            <a:r>
              <a:rPr lang="pt-BR" sz="1200" b="1" dirty="0"/>
              <a:t>do coordenador: </a:t>
            </a:r>
            <a:r>
              <a:rPr lang="pt-BR" sz="1200" b="1" dirty="0" smtClean="0"/>
              <a:t>_____________________________________Data</a:t>
            </a:r>
            <a:r>
              <a:rPr lang="pt-BR" sz="1200" b="1" dirty="0"/>
              <a:t>: </a:t>
            </a:r>
            <a:r>
              <a:rPr lang="pt-BR" sz="1200" dirty="0" smtClean="0"/>
              <a:t>_____ </a:t>
            </a:r>
            <a:r>
              <a:rPr lang="pt-BR" sz="1200" dirty="0"/>
              <a:t>/ _____ / ________ </a:t>
            </a:r>
            <a:r>
              <a:rPr lang="pt-BR" sz="900" dirty="0"/>
              <a:t>	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36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46</Words>
  <Application>Microsoft Office PowerPoint</Application>
  <PresentationFormat>Personalizar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Nexa Bold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GO! Midia</dc:creator>
  <cp:lastModifiedBy>Andreia Santos Porto</cp:lastModifiedBy>
  <cp:revision>17</cp:revision>
  <dcterms:created xsi:type="dcterms:W3CDTF">2016-05-17T20:12:49Z</dcterms:created>
  <dcterms:modified xsi:type="dcterms:W3CDTF">2017-11-20T12:43:26Z</dcterms:modified>
</cp:coreProperties>
</file>