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et310\Criacao\CRIAÇÃO GO! MÍDIA INTEGRADO\F\FAMINAS\087_F15 - PPT FAMINAS\PPT 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7" y="0"/>
            <a:ext cx="9161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4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83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\\pet310\Criacao\CRIAÇÃO GO! MÍDIA INTEGRADO\F\FAMINAS\087_F15 - PPT FAMINAS\PPT 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0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9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28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38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DC9B4-F1CD-428E-B982-4BA1997B3DA9}" type="datetimeFigureOut">
              <a:rPr lang="pt-BR" smtClean="0"/>
              <a:t>05/05/2015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10FC-B806-4EE8-8FE1-DF2E7983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2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et310\Criacao\CRIAÇÃO GO! MÍDIA INTEGRADO\F\FAMINAS\087_F15 - PPT FAMINAS\PPT 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" y="0"/>
            <a:ext cx="9142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051720" y="256664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Título </a:t>
            </a:r>
            <a:r>
              <a:rPr lang="pt-BR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título</a:t>
            </a:r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título</a:t>
            </a:r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título</a:t>
            </a:r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7704" y="3255367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Subtítulo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07704" y="418101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/mm/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aaaa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6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6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27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Apresentação na tela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GO! Midia</dc:creator>
  <cp:lastModifiedBy>Cristiane Marques</cp:lastModifiedBy>
  <cp:revision>5</cp:revision>
  <dcterms:created xsi:type="dcterms:W3CDTF">2015-04-10T18:54:56Z</dcterms:created>
  <dcterms:modified xsi:type="dcterms:W3CDTF">2015-05-05T17:02:23Z</dcterms:modified>
</cp:coreProperties>
</file>