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3" r:id="rId1"/>
  </p:sldMasterIdLst>
  <p:sldIdLst>
    <p:sldId id="256" r:id="rId2"/>
    <p:sldId id="258" r:id="rId3"/>
    <p:sldId id="259" r:id="rId4"/>
    <p:sldId id="260" r:id="rId5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108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89455-F9B6-4AD0-A9F7-BCA081D3CD99}" type="datetimeFigureOut">
              <a:rPr lang="pt-BR" smtClean="0"/>
              <a:t>07/05/2015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D699D-A95A-485F-BF69-0D850BCC26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780977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89455-F9B6-4AD0-A9F7-BCA081D3CD99}" type="datetimeFigureOut">
              <a:rPr lang="pt-BR" smtClean="0"/>
              <a:t>07/05/2015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D699D-A95A-485F-BF69-0D850BCC26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168004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89455-F9B6-4AD0-A9F7-BCA081D3CD99}" type="datetimeFigureOut">
              <a:rPr lang="pt-BR" smtClean="0"/>
              <a:t>07/05/2015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D699D-A95A-485F-BF69-0D850BCC26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752559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89455-F9B6-4AD0-A9F7-BCA081D3CD99}" type="datetimeFigureOut">
              <a:rPr lang="pt-BR" smtClean="0"/>
              <a:t>07/05/2015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D699D-A95A-485F-BF69-0D850BCC26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861858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89455-F9B6-4AD0-A9F7-BCA081D3CD99}" type="datetimeFigureOut">
              <a:rPr lang="pt-BR" smtClean="0"/>
              <a:t>07/05/2015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D699D-A95A-485F-BF69-0D850BCC26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351314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89455-F9B6-4AD0-A9F7-BCA081D3CD99}" type="datetimeFigureOut">
              <a:rPr lang="pt-BR" smtClean="0"/>
              <a:t>07/05/2015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D699D-A95A-485F-BF69-0D850BCC26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672456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89455-F9B6-4AD0-A9F7-BCA081D3CD99}" type="datetimeFigureOut">
              <a:rPr lang="pt-BR" smtClean="0"/>
              <a:t>07/05/2015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D699D-A95A-485F-BF69-0D850BCC26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660058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89455-F9B6-4AD0-A9F7-BCA081D3CD99}" type="datetimeFigureOut">
              <a:rPr lang="pt-BR" smtClean="0"/>
              <a:t>07/05/2015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D699D-A95A-485F-BF69-0D850BCC26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48927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89455-F9B6-4AD0-A9F7-BCA081D3CD99}" type="datetimeFigureOut">
              <a:rPr lang="pt-BR" smtClean="0"/>
              <a:t>07/05/2015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D699D-A95A-485F-BF69-0D850BCC26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37067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89455-F9B6-4AD0-A9F7-BCA081D3CD99}" type="datetimeFigureOut">
              <a:rPr lang="pt-BR" smtClean="0"/>
              <a:t>07/05/2015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AD8D699D-A95A-485F-BF69-0D850BCC26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120403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89455-F9B6-4AD0-A9F7-BCA081D3CD99}" type="datetimeFigureOut">
              <a:rPr lang="pt-BR" smtClean="0"/>
              <a:t>07/05/2015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D699D-A95A-485F-BF69-0D850BCC26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836886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89455-F9B6-4AD0-A9F7-BCA081D3CD99}" type="datetimeFigureOut">
              <a:rPr lang="pt-BR" smtClean="0"/>
              <a:t>07/05/2015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D699D-A95A-485F-BF69-0D850BCC26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743056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89455-F9B6-4AD0-A9F7-BCA081D3CD99}" type="datetimeFigureOut">
              <a:rPr lang="pt-BR" smtClean="0"/>
              <a:t>07/05/2015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D699D-A95A-485F-BF69-0D850BCC26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462104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89455-F9B6-4AD0-A9F7-BCA081D3CD99}" type="datetimeFigureOut">
              <a:rPr lang="pt-BR" smtClean="0"/>
              <a:t>07/05/2015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D699D-A95A-485F-BF69-0D850BCC26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133213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89455-F9B6-4AD0-A9F7-BCA081D3CD99}" type="datetimeFigureOut">
              <a:rPr lang="pt-BR" smtClean="0"/>
              <a:t>07/05/2015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D699D-A95A-485F-BF69-0D850BCC26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97576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89455-F9B6-4AD0-A9F7-BCA081D3CD99}" type="datetimeFigureOut">
              <a:rPr lang="pt-BR" smtClean="0"/>
              <a:t>07/05/2015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D699D-A95A-485F-BF69-0D850BCC26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09489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89455-F9B6-4AD0-A9F7-BCA081D3CD99}" type="datetimeFigureOut">
              <a:rPr lang="pt-BR" smtClean="0"/>
              <a:t>07/05/2015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D699D-A95A-485F-BF69-0D850BCC26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87462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9989455-F9B6-4AD0-A9F7-BCA081D3CD99}" type="datetimeFigureOut">
              <a:rPr lang="pt-BR" smtClean="0"/>
              <a:t>07/05/2015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D8D699D-A95A-485F-BF69-0D850BCC26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28681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4" r:id="rId1"/>
    <p:sldLayoutId id="2147483865" r:id="rId2"/>
    <p:sldLayoutId id="2147483866" r:id="rId3"/>
    <p:sldLayoutId id="2147483867" r:id="rId4"/>
    <p:sldLayoutId id="2147483868" r:id="rId5"/>
    <p:sldLayoutId id="2147483869" r:id="rId6"/>
    <p:sldLayoutId id="2147483870" r:id="rId7"/>
    <p:sldLayoutId id="2147483871" r:id="rId8"/>
    <p:sldLayoutId id="2147483872" r:id="rId9"/>
    <p:sldLayoutId id="2147483873" r:id="rId10"/>
    <p:sldLayoutId id="2147483874" r:id="rId11"/>
    <p:sldLayoutId id="2147483875" r:id="rId12"/>
    <p:sldLayoutId id="2147483876" r:id="rId13"/>
    <p:sldLayoutId id="2147483877" r:id="rId14"/>
    <p:sldLayoutId id="2147483878" r:id="rId15"/>
    <p:sldLayoutId id="2147483879" r:id="rId16"/>
    <p:sldLayoutId id="2147483880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41"/>
          <a:stretch/>
        </p:blipFill>
        <p:spPr>
          <a:xfrm>
            <a:off x="1" y="5823284"/>
            <a:ext cx="12192000" cy="1044932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6367" y="146913"/>
            <a:ext cx="2016655" cy="2027828"/>
          </a:xfrm>
          <a:prstGeom prst="rect">
            <a:avLst/>
          </a:prstGeom>
        </p:spPr>
      </p:pic>
      <p:graphicFrame>
        <p:nvGraphicFramePr>
          <p:cNvPr id="18" name="Objeto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8545521"/>
              </p:ext>
            </p:extLst>
          </p:nvPr>
        </p:nvGraphicFramePr>
        <p:xfrm>
          <a:off x="5138419" y="5994469"/>
          <a:ext cx="703322" cy="702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CorelDRAW" r:id="rId5" imgW="4404791" imgH="4400727" progId="CorelDraw.Graphic.16">
                  <p:embed/>
                </p:oleObj>
              </mc:Choice>
              <mc:Fallback>
                <p:oleObj name="CorelDRAW" r:id="rId5" imgW="4404791" imgH="4400727" progId="CorelDraw.Graphic.16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138419" y="5994469"/>
                        <a:ext cx="703322" cy="7025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95421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41"/>
          <a:stretch/>
        </p:blipFill>
        <p:spPr>
          <a:xfrm>
            <a:off x="1" y="5823284"/>
            <a:ext cx="12192000" cy="1044932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6368" y="128016"/>
            <a:ext cx="2016655" cy="2027828"/>
          </a:xfrm>
          <a:prstGeom prst="rect">
            <a:avLst/>
          </a:prstGeom>
        </p:spPr>
      </p:pic>
      <p:graphicFrame>
        <p:nvGraphicFramePr>
          <p:cNvPr id="6" name="Objet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6091904"/>
              </p:ext>
            </p:extLst>
          </p:nvPr>
        </p:nvGraphicFramePr>
        <p:xfrm>
          <a:off x="5138419" y="5994469"/>
          <a:ext cx="703322" cy="702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CorelDRAW" r:id="rId5" imgW="4404791" imgH="4400727" progId="CorelDraw.Graphic.16">
                  <p:embed/>
                </p:oleObj>
              </mc:Choice>
              <mc:Fallback>
                <p:oleObj name="CorelDRAW" r:id="rId5" imgW="4404791" imgH="4400727" progId="CorelDraw.Graphic.16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138419" y="5994469"/>
                        <a:ext cx="703322" cy="7025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74296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41"/>
          <a:stretch/>
        </p:blipFill>
        <p:spPr>
          <a:xfrm>
            <a:off x="1" y="5823284"/>
            <a:ext cx="12192000" cy="1044932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6368" y="128016"/>
            <a:ext cx="2016655" cy="2027828"/>
          </a:xfrm>
          <a:prstGeom prst="rect">
            <a:avLst/>
          </a:prstGeom>
        </p:spPr>
      </p:pic>
      <p:graphicFrame>
        <p:nvGraphicFramePr>
          <p:cNvPr id="6" name="Objet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6091904"/>
              </p:ext>
            </p:extLst>
          </p:nvPr>
        </p:nvGraphicFramePr>
        <p:xfrm>
          <a:off x="5138419" y="5994469"/>
          <a:ext cx="703322" cy="702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9" name="CorelDRAW" r:id="rId5" imgW="4404791" imgH="4400727" progId="CorelDraw.Graphic.16">
                  <p:embed/>
                </p:oleObj>
              </mc:Choice>
              <mc:Fallback>
                <p:oleObj name="CorelDRAW" r:id="rId5" imgW="4404791" imgH="4400727" progId="CorelDraw.Graphic.16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138419" y="5994469"/>
                        <a:ext cx="703322" cy="7025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12004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41"/>
          <a:stretch/>
        </p:blipFill>
        <p:spPr>
          <a:xfrm>
            <a:off x="1" y="5823284"/>
            <a:ext cx="12192000" cy="1044932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6368" y="128016"/>
            <a:ext cx="2016655" cy="2027828"/>
          </a:xfrm>
          <a:prstGeom prst="rect">
            <a:avLst/>
          </a:prstGeom>
        </p:spPr>
      </p:pic>
      <p:graphicFrame>
        <p:nvGraphicFramePr>
          <p:cNvPr id="6" name="Objet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6091904"/>
              </p:ext>
            </p:extLst>
          </p:nvPr>
        </p:nvGraphicFramePr>
        <p:xfrm>
          <a:off x="5138419" y="5994469"/>
          <a:ext cx="703322" cy="702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3" name="CorelDRAW" r:id="rId5" imgW="4404791" imgH="4400727" progId="CorelDraw.Graphic.16">
                  <p:embed/>
                </p:oleObj>
              </mc:Choice>
              <mc:Fallback>
                <p:oleObj name="CorelDRAW" r:id="rId5" imgW="4404791" imgH="4400727" progId="CorelDraw.Graphic.16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138419" y="5994469"/>
                        <a:ext cx="703322" cy="7025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30624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axe">
  <a:themeElements>
    <a:clrScheme name="Personalizada 16">
      <a:dk1>
        <a:srgbClr val="0B4183"/>
      </a:dk1>
      <a:lt1>
        <a:sysClr val="window" lastClr="FFFFFF"/>
      </a:lt1>
      <a:dk2>
        <a:srgbClr val="0B4183"/>
      </a:dk2>
      <a:lt2>
        <a:srgbClr val="FFFFFF"/>
      </a:lt2>
      <a:accent1>
        <a:srgbClr val="0B4183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axe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ax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TM03457496[[fn=Paralaxe]]</Template>
  <TotalTime>166</TotalTime>
  <Words>0</Words>
  <Application>Microsoft Office PowerPoint</Application>
  <PresentationFormat>Widescreen</PresentationFormat>
  <Paragraphs>0</Paragraphs>
  <Slides>4</Slides>
  <Notes>0</Notes>
  <HiddenSlides>0</HiddenSlides>
  <MMClips>0</MMClips>
  <ScaleCrop>false</ScaleCrop>
  <HeadingPairs>
    <vt:vector size="8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4</vt:i4>
      </vt:variant>
    </vt:vector>
  </HeadingPairs>
  <TitlesOfParts>
    <vt:vector size="8" baseType="lpstr">
      <vt:lpstr>Arial</vt:lpstr>
      <vt:lpstr>Corbel</vt:lpstr>
      <vt:lpstr>Paralaxe</vt:lpstr>
      <vt:lpstr>CorelDRAW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Estágio Comunicação</dc:creator>
  <cp:lastModifiedBy>Estágio Comunicação</cp:lastModifiedBy>
  <cp:revision>12</cp:revision>
  <dcterms:created xsi:type="dcterms:W3CDTF">2015-05-07T11:38:53Z</dcterms:created>
  <dcterms:modified xsi:type="dcterms:W3CDTF">2015-05-07T15:13:56Z</dcterms:modified>
</cp:coreProperties>
</file>